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sldIdLst>
    <p:sldId id="274" r:id="rId5"/>
    <p:sldId id="261" r:id="rId6"/>
    <p:sldId id="292" r:id="rId7"/>
    <p:sldId id="298" r:id="rId8"/>
    <p:sldId id="293" r:id="rId9"/>
    <p:sldId id="276" r:id="rId10"/>
    <p:sldId id="294" r:id="rId11"/>
    <p:sldId id="277" r:id="rId12"/>
    <p:sldId id="288" r:id="rId13"/>
    <p:sldId id="295" r:id="rId14"/>
    <p:sldId id="289" r:id="rId15"/>
    <p:sldId id="297" r:id="rId16"/>
    <p:sldId id="296" r:id="rId17"/>
    <p:sldId id="282" r:id="rId18"/>
    <p:sldId id="26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BAFF"/>
    <a:srgbClr val="92D050"/>
    <a:srgbClr val="FFC000"/>
    <a:srgbClr val="8FA9EA"/>
    <a:srgbClr val="3F5D97"/>
    <a:srgbClr val="DC4A22"/>
    <a:srgbClr val="245B9B"/>
    <a:srgbClr val="BDD6EE"/>
    <a:srgbClr val="8EAADB"/>
    <a:srgbClr val="2040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15B498-852D-4849-826F-01C30F9A054A}" v="18" dt="2025-01-21T14:54:22.30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608" autoAdjust="0"/>
  </p:normalViewPr>
  <p:slideViewPr>
    <p:cSldViewPr>
      <p:cViewPr varScale="1">
        <p:scale>
          <a:sx n="73" d="100"/>
          <a:sy n="73" d="100"/>
        </p:scale>
        <p:origin x="1560" y="29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E89A62-2514-4946-AE74-F9E276C700E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3DB4D63-88EA-4B99-83CE-36E7CA0A8D80}">
      <dgm:prSet phldrT="[Text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en-US" sz="2400" dirty="0">
              <a:solidFill>
                <a:schemeClr val="bg1"/>
              </a:solidFill>
            </a:rPr>
            <a:t>1. Overview of the ITER Buildings</a:t>
          </a:r>
        </a:p>
      </dgm:t>
    </dgm:pt>
    <dgm:pt modelId="{1FBC61BC-EF44-4EDE-ADA6-EF06D42CC99F}" type="parTrans" cxnId="{AF5D5727-1BAD-4100-8D72-819C9C98606E}">
      <dgm:prSet/>
      <dgm:spPr/>
      <dgm:t>
        <a:bodyPr/>
        <a:lstStyle/>
        <a:p>
          <a:endParaRPr lang="en-US" sz="2400">
            <a:solidFill>
              <a:schemeClr val="bg1"/>
            </a:solidFill>
          </a:endParaRPr>
        </a:p>
      </dgm:t>
    </dgm:pt>
    <dgm:pt modelId="{643D76D0-45F6-43B2-BB6B-4DF857D5BA5A}" type="sibTrans" cxnId="{AF5D5727-1BAD-4100-8D72-819C9C98606E}">
      <dgm:prSet/>
      <dgm:spPr/>
      <dgm:t>
        <a:bodyPr/>
        <a:lstStyle/>
        <a:p>
          <a:endParaRPr lang="en-US" sz="2400">
            <a:solidFill>
              <a:schemeClr val="bg1"/>
            </a:solidFill>
          </a:endParaRPr>
        </a:p>
      </dgm:t>
    </dgm:pt>
    <dgm:pt modelId="{CCE78741-323F-4A71-BCAD-933943BCF903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2400" dirty="0">
              <a:solidFill>
                <a:schemeClr val="bg1"/>
              </a:solidFill>
            </a:rPr>
            <a:t>2. Packaging Strategy</a:t>
          </a:r>
        </a:p>
      </dgm:t>
    </dgm:pt>
    <dgm:pt modelId="{74D09577-DFEF-40F4-B140-4AB9E03A4E00}" type="parTrans" cxnId="{77525387-584E-4B52-B6F4-A86438C7A60F}">
      <dgm:prSet/>
      <dgm:spPr/>
      <dgm:t>
        <a:bodyPr/>
        <a:lstStyle/>
        <a:p>
          <a:endParaRPr lang="en-US" sz="2400">
            <a:solidFill>
              <a:schemeClr val="bg1"/>
            </a:solidFill>
          </a:endParaRPr>
        </a:p>
      </dgm:t>
    </dgm:pt>
    <dgm:pt modelId="{7ED4A5AC-10BD-469C-B82B-8EC53D96FD62}" type="sibTrans" cxnId="{77525387-584E-4B52-B6F4-A86438C7A60F}">
      <dgm:prSet/>
      <dgm:spPr/>
      <dgm:t>
        <a:bodyPr/>
        <a:lstStyle/>
        <a:p>
          <a:endParaRPr lang="en-US" sz="2400">
            <a:solidFill>
              <a:schemeClr val="bg1"/>
            </a:solidFill>
          </a:endParaRPr>
        </a:p>
      </dgm:t>
    </dgm:pt>
    <dgm:pt modelId="{306FCEA4-B16A-4644-AE50-C0A5A0F0F5C7}">
      <dgm:prSet phldrT="[Text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US" sz="2400" dirty="0">
              <a:solidFill>
                <a:schemeClr val="bg1"/>
              </a:solidFill>
            </a:rPr>
            <a:t>3. Overview of the Procurement Packages</a:t>
          </a:r>
        </a:p>
      </dgm:t>
    </dgm:pt>
    <dgm:pt modelId="{EDC05FBF-E2DE-4727-B5A9-1E7D4EB737AA}" type="parTrans" cxnId="{EBEF903F-4018-4D60-8384-9195A3B28E04}">
      <dgm:prSet/>
      <dgm:spPr/>
      <dgm:t>
        <a:bodyPr/>
        <a:lstStyle/>
        <a:p>
          <a:endParaRPr lang="en-US" sz="2400">
            <a:solidFill>
              <a:schemeClr val="bg1"/>
            </a:solidFill>
          </a:endParaRPr>
        </a:p>
      </dgm:t>
    </dgm:pt>
    <dgm:pt modelId="{CA5B64A4-8482-476A-A53D-1A6FA557BC47}" type="sibTrans" cxnId="{EBEF903F-4018-4D60-8384-9195A3B28E04}">
      <dgm:prSet/>
      <dgm:spPr/>
      <dgm:t>
        <a:bodyPr/>
        <a:lstStyle/>
        <a:p>
          <a:endParaRPr lang="en-US" sz="2400">
            <a:solidFill>
              <a:schemeClr val="bg1"/>
            </a:solidFill>
          </a:endParaRPr>
        </a:p>
      </dgm:t>
    </dgm:pt>
    <dgm:pt modelId="{965F4851-E08B-4AC5-B39E-437CDFBEF1FC}">
      <dgm:prSet phldrT="[Text]" custT="1"/>
      <dgm:spPr>
        <a:solidFill>
          <a:srgbClr val="92D050"/>
        </a:solidFill>
      </dgm:spPr>
      <dgm:t>
        <a:bodyPr/>
        <a:lstStyle/>
        <a:p>
          <a:r>
            <a:rPr lang="en-US" sz="2400" dirty="0">
              <a:solidFill>
                <a:schemeClr val="bg1"/>
              </a:solidFill>
            </a:rPr>
            <a:t>4. Status of ongoing procurements</a:t>
          </a:r>
        </a:p>
      </dgm:t>
    </dgm:pt>
    <dgm:pt modelId="{7FA39773-4F0F-4715-BC94-F25DE08A4D38}" type="parTrans" cxnId="{A277A9D1-C855-4309-84BF-5DB9F62BB115}">
      <dgm:prSet/>
      <dgm:spPr/>
      <dgm:t>
        <a:bodyPr/>
        <a:lstStyle/>
        <a:p>
          <a:endParaRPr lang="en-US" sz="2400">
            <a:solidFill>
              <a:schemeClr val="bg1"/>
            </a:solidFill>
          </a:endParaRPr>
        </a:p>
      </dgm:t>
    </dgm:pt>
    <dgm:pt modelId="{F6883DDD-8745-4B06-825B-27F4F86E0728}" type="sibTrans" cxnId="{A277A9D1-C855-4309-84BF-5DB9F62BB115}">
      <dgm:prSet/>
      <dgm:spPr/>
      <dgm:t>
        <a:bodyPr/>
        <a:lstStyle/>
        <a:p>
          <a:endParaRPr lang="en-US" sz="2400">
            <a:solidFill>
              <a:schemeClr val="bg1"/>
            </a:solidFill>
          </a:endParaRPr>
        </a:p>
      </dgm:t>
    </dgm:pt>
    <dgm:pt modelId="{8AB5C30C-7807-4F12-8470-0DC8BF961052}">
      <dgm:prSet phldrT="[Text]" custT="1"/>
      <dgm:spPr>
        <a:solidFill>
          <a:srgbClr val="DC4A22"/>
        </a:solidFill>
      </dgm:spPr>
      <dgm:t>
        <a:bodyPr/>
        <a:lstStyle/>
        <a:p>
          <a:r>
            <a:rPr lang="en-US" sz="2400" dirty="0">
              <a:solidFill>
                <a:schemeClr val="bg1"/>
              </a:solidFill>
            </a:rPr>
            <a:t>5. Future Procurements </a:t>
          </a:r>
        </a:p>
      </dgm:t>
    </dgm:pt>
    <dgm:pt modelId="{89BEC751-E2AE-45D4-99B2-C304843E53E7}" type="parTrans" cxnId="{95CE44DF-8B58-4CDC-A2F5-5FE14BE23D54}">
      <dgm:prSet/>
      <dgm:spPr/>
      <dgm:t>
        <a:bodyPr/>
        <a:lstStyle/>
        <a:p>
          <a:endParaRPr lang="en-US" sz="2400">
            <a:solidFill>
              <a:schemeClr val="bg1"/>
            </a:solidFill>
          </a:endParaRPr>
        </a:p>
      </dgm:t>
    </dgm:pt>
    <dgm:pt modelId="{90121316-7B28-48FC-B7B7-35A0B59C5447}" type="sibTrans" cxnId="{95CE44DF-8B58-4CDC-A2F5-5FE14BE23D54}">
      <dgm:prSet/>
      <dgm:spPr/>
      <dgm:t>
        <a:bodyPr/>
        <a:lstStyle/>
        <a:p>
          <a:endParaRPr lang="en-US" sz="2400">
            <a:solidFill>
              <a:schemeClr val="bg1"/>
            </a:solidFill>
          </a:endParaRPr>
        </a:p>
      </dgm:t>
    </dgm:pt>
    <dgm:pt modelId="{806A78DA-9EB4-45B4-BB2D-023420977335}" type="pres">
      <dgm:prSet presAssocID="{DBE89A62-2514-4946-AE74-F9E276C700EB}" presName="linear" presStyleCnt="0">
        <dgm:presLayoutVars>
          <dgm:dir/>
          <dgm:animLvl val="lvl"/>
          <dgm:resizeHandles val="exact"/>
        </dgm:presLayoutVars>
      </dgm:prSet>
      <dgm:spPr/>
    </dgm:pt>
    <dgm:pt modelId="{960F1144-C846-472C-947C-A32C23ED588F}" type="pres">
      <dgm:prSet presAssocID="{73DB4D63-88EA-4B99-83CE-36E7CA0A8D80}" presName="parentLin" presStyleCnt="0"/>
      <dgm:spPr/>
    </dgm:pt>
    <dgm:pt modelId="{36FC6950-314C-4598-ABA2-A11B404B78A8}" type="pres">
      <dgm:prSet presAssocID="{73DB4D63-88EA-4B99-83CE-36E7CA0A8D80}" presName="parentLeftMargin" presStyleLbl="node1" presStyleIdx="0" presStyleCnt="5"/>
      <dgm:spPr/>
    </dgm:pt>
    <dgm:pt modelId="{DAC1B84C-63CB-42FC-841D-38314D80DDD2}" type="pres">
      <dgm:prSet presAssocID="{73DB4D63-88EA-4B99-83CE-36E7CA0A8D80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8FBE970F-D3C1-4755-910F-7C4E514627B7}" type="pres">
      <dgm:prSet presAssocID="{73DB4D63-88EA-4B99-83CE-36E7CA0A8D80}" presName="negativeSpace" presStyleCnt="0"/>
      <dgm:spPr/>
    </dgm:pt>
    <dgm:pt modelId="{D49CE1A3-0E42-45E0-943C-C673FB941FC4}" type="pres">
      <dgm:prSet presAssocID="{73DB4D63-88EA-4B99-83CE-36E7CA0A8D80}" presName="childText" presStyleLbl="conFgAcc1" presStyleIdx="0" presStyleCnt="5">
        <dgm:presLayoutVars>
          <dgm:bulletEnabled val="1"/>
        </dgm:presLayoutVars>
      </dgm:prSet>
      <dgm:spPr/>
    </dgm:pt>
    <dgm:pt modelId="{311E6DB0-0AD1-430E-9E76-71C4BF7E23AD}" type="pres">
      <dgm:prSet presAssocID="{643D76D0-45F6-43B2-BB6B-4DF857D5BA5A}" presName="spaceBetweenRectangles" presStyleCnt="0"/>
      <dgm:spPr/>
    </dgm:pt>
    <dgm:pt modelId="{C5D9E221-2ABE-4444-A790-946E54789DF3}" type="pres">
      <dgm:prSet presAssocID="{CCE78741-323F-4A71-BCAD-933943BCF903}" presName="parentLin" presStyleCnt="0"/>
      <dgm:spPr/>
    </dgm:pt>
    <dgm:pt modelId="{0D7E1C56-09FD-4C7C-B7CA-C56554430036}" type="pres">
      <dgm:prSet presAssocID="{CCE78741-323F-4A71-BCAD-933943BCF903}" presName="parentLeftMargin" presStyleLbl="node1" presStyleIdx="0" presStyleCnt="5"/>
      <dgm:spPr/>
    </dgm:pt>
    <dgm:pt modelId="{CA44FB6E-8AD9-4546-954F-095D9641400E}" type="pres">
      <dgm:prSet presAssocID="{CCE78741-323F-4A71-BCAD-933943BCF903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4CFC0FD5-57F5-47E0-ADC8-8F676A82E5E9}" type="pres">
      <dgm:prSet presAssocID="{CCE78741-323F-4A71-BCAD-933943BCF903}" presName="negativeSpace" presStyleCnt="0"/>
      <dgm:spPr/>
    </dgm:pt>
    <dgm:pt modelId="{F8BD6C19-6F92-443B-BC58-743EAC48537A}" type="pres">
      <dgm:prSet presAssocID="{CCE78741-323F-4A71-BCAD-933943BCF903}" presName="childText" presStyleLbl="conFgAcc1" presStyleIdx="1" presStyleCnt="5">
        <dgm:presLayoutVars>
          <dgm:bulletEnabled val="1"/>
        </dgm:presLayoutVars>
      </dgm:prSet>
      <dgm:spPr/>
    </dgm:pt>
    <dgm:pt modelId="{B20D4E42-602A-4E8B-A8D9-6B290A41E7FA}" type="pres">
      <dgm:prSet presAssocID="{7ED4A5AC-10BD-469C-B82B-8EC53D96FD62}" presName="spaceBetweenRectangles" presStyleCnt="0"/>
      <dgm:spPr/>
    </dgm:pt>
    <dgm:pt modelId="{CB75A556-1191-4523-B8B2-4D28198EB171}" type="pres">
      <dgm:prSet presAssocID="{306FCEA4-B16A-4644-AE50-C0A5A0F0F5C7}" presName="parentLin" presStyleCnt="0"/>
      <dgm:spPr/>
    </dgm:pt>
    <dgm:pt modelId="{291E782D-961F-4DB4-B64C-DD7AA2B9D5C4}" type="pres">
      <dgm:prSet presAssocID="{306FCEA4-B16A-4644-AE50-C0A5A0F0F5C7}" presName="parentLeftMargin" presStyleLbl="node1" presStyleIdx="1" presStyleCnt="5"/>
      <dgm:spPr/>
    </dgm:pt>
    <dgm:pt modelId="{682FE15E-C8DC-4420-AC8F-C71F0BB55DF1}" type="pres">
      <dgm:prSet presAssocID="{306FCEA4-B16A-4644-AE50-C0A5A0F0F5C7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53B57A5A-1FA9-425A-9544-24D43AF715BF}" type="pres">
      <dgm:prSet presAssocID="{306FCEA4-B16A-4644-AE50-C0A5A0F0F5C7}" presName="negativeSpace" presStyleCnt="0"/>
      <dgm:spPr/>
    </dgm:pt>
    <dgm:pt modelId="{B4A53821-86C5-4307-B7B3-CD4FC1C46F0C}" type="pres">
      <dgm:prSet presAssocID="{306FCEA4-B16A-4644-AE50-C0A5A0F0F5C7}" presName="childText" presStyleLbl="conFgAcc1" presStyleIdx="2" presStyleCnt="5">
        <dgm:presLayoutVars>
          <dgm:bulletEnabled val="1"/>
        </dgm:presLayoutVars>
      </dgm:prSet>
      <dgm:spPr/>
    </dgm:pt>
    <dgm:pt modelId="{2E3AAFDA-EB65-441E-85DB-64804AB6942F}" type="pres">
      <dgm:prSet presAssocID="{CA5B64A4-8482-476A-A53D-1A6FA557BC47}" presName="spaceBetweenRectangles" presStyleCnt="0"/>
      <dgm:spPr/>
    </dgm:pt>
    <dgm:pt modelId="{D4EB98A7-4465-459C-8B5B-1DF2C603F5FF}" type="pres">
      <dgm:prSet presAssocID="{965F4851-E08B-4AC5-B39E-437CDFBEF1FC}" presName="parentLin" presStyleCnt="0"/>
      <dgm:spPr/>
    </dgm:pt>
    <dgm:pt modelId="{62CAF189-2561-47C3-85D8-652491D32FD0}" type="pres">
      <dgm:prSet presAssocID="{965F4851-E08B-4AC5-B39E-437CDFBEF1FC}" presName="parentLeftMargin" presStyleLbl="node1" presStyleIdx="2" presStyleCnt="5"/>
      <dgm:spPr/>
    </dgm:pt>
    <dgm:pt modelId="{802A44FC-0380-4895-925E-990F501E9582}" type="pres">
      <dgm:prSet presAssocID="{965F4851-E08B-4AC5-B39E-437CDFBEF1FC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8E19C4D9-CE54-4241-B218-58ECEAC3FAB3}" type="pres">
      <dgm:prSet presAssocID="{965F4851-E08B-4AC5-B39E-437CDFBEF1FC}" presName="negativeSpace" presStyleCnt="0"/>
      <dgm:spPr/>
    </dgm:pt>
    <dgm:pt modelId="{CE7A0C9D-21EF-43B2-A0E3-151AA08FF2E9}" type="pres">
      <dgm:prSet presAssocID="{965F4851-E08B-4AC5-B39E-437CDFBEF1FC}" presName="childText" presStyleLbl="conFgAcc1" presStyleIdx="3" presStyleCnt="5">
        <dgm:presLayoutVars>
          <dgm:bulletEnabled val="1"/>
        </dgm:presLayoutVars>
      </dgm:prSet>
      <dgm:spPr/>
    </dgm:pt>
    <dgm:pt modelId="{0D0DAC87-F949-421B-93B7-C6FDA747C901}" type="pres">
      <dgm:prSet presAssocID="{F6883DDD-8745-4B06-825B-27F4F86E0728}" presName="spaceBetweenRectangles" presStyleCnt="0"/>
      <dgm:spPr/>
    </dgm:pt>
    <dgm:pt modelId="{4DADB1BC-57FD-4E58-AA8D-91B3A098858C}" type="pres">
      <dgm:prSet presAssocID="{8AB5C30C-7807-4F12-8470-0DC8BF961052}" presName="parentLin" presStyleCnt="0"/>
      <dgm:spPr/>
    </dgm:pt>
    <dgm:pt modelId="{B50B797F-12B7-4552-94A5-899A39F0039F}" type="pres">
      <dgm:prSet presAssocID="{8AB5C30C-7807-4F12-8470-0DC8BF961052}" presName="parentLeftMargin" presStyleLbl="node1" presStyleIdx="3" presStyleCnt="5"/>
      <dgm:spPr/>
    </dgm:pt>
    <dgm:pt modelId="{4CA3D11E-D80E-400E-82D6-16E32CE9789E}" type="pres">
      <dgm:prSet presAssocID="{8AB5C30C-7807-4F12-8470-0DC8BF961052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EE1649C9-9B98-4E6A-8AB6-648280D790B0}" type="pres">
      <dgm:prSet presAssocID="{8AB5C30C-7807-4F12-8470-0DC8BF961052}" presName="negativeSpace" presStyleCnt="0"/>
      <dgm:spPr/>
    </dgm:pt>
    <dgm:pt modelId="{8602A1C4-F58E-4B73-A50D-A4F73407F0FD}" type="pres">
      <dgm:prSet presAssocID="{8AB5C30C-7807-4F12-8470-0DC8BF961052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F0624607-12EF-471B-B1BE-AECDE5DB4F1D}" type="presOf" srcId="{DBE89A62-2514-4946-AE74-F9E276C700EB}" destId="{806A78DA-9EB4-45B4-BB2D-023420977335}" srcOrd="0" destOrd="0" presId="urn:microsoft.com/office/officeart/2005/8/layout/list1"/>
    <dgm:cxn modelId="{A69AF911-574A-4642-8158-1C43313A8C42}" type="presOf" srcId="{73DB4D63-88EA-4B99-83CE-36E7CA0A8D80}" destId="{36FC6950-314C-4598-ABA2-A11B404B78A8}" srcOrd="0" destOrd="0" presId="urn:microsoft.com/office/officeart/2005/8/layout/list1"/>
    <dgm:cxn modelId="{AF5D5727-1BAD-4100-8D72-819C9C98606E}" srcId="{DBE89A62-2514-4946-AE74-F9E276C700EB}" destId="{73DB4D63-88EA-4B99-83CE-36E7CA0A8D80}" srcOrd="0" destOrd="0" parTransId="{1FBC61BC-EF44-4EDE-ADA6-EF06D42CC99F}" sibTransId="{643D76D0-45F6-43B2-BB6B-4DF857D5BA5A}"/>
    <dgm:cxn modelId="{EBEF903F-4018-4D60-8384-9195A3B28E04}" srcId="{DBE89A62-2514-4946-AE74-F9E276C700EB}" destId="{306FCEA4-B16A-4644-AE50-C0A5A0F0F5C7}" srcOrd="2" destOrd="0" parTransId="{EDC05FBF-E2DE-4727-B5A9-1E7D4EB737AA}" sibTransId="{CA5B64A4-8482-476A-A53D-1A6FA557BC47}"/>
    <dgm:cxn modelId="{F7D15464-6936-48F5-BB7E-2140BDB0C674}" type="presOf" srcId="{965F4851-E08B-4AC5-B39E-437CDFBEF1FC}" destId="{802A44FC-0380-4895-925E-990F501E9582}" srcOrd="1" destOrd="0" presId="urn:microsoft.com/office/officeart/2005/8/layout/list1"/>
    <dgm:cxn modelId="{2C183048-CBE4-42B5-99DF-15B40E605841}" type="presOf" srcId="{CCE78741-323F-4A71-BCAD-933943BCF903}" destId="{CA44FB6E-8AD9-4546-954F-095D9641400E}" srcOrd="1" destOrd="0" presId="urn:microsoft.com/office/officeart/2005/8/layout/list1"/>
    <dgm:cxn modelId="{A2D2CF82-0257-46D7-84BB-73D4037E9205}" type="presOf" srcId="{CCE78741-323F-4A71-BCAD-933943BCF903}" destId="{0D7E1C56-09FD-4C7C-B7CA-C56554430036}" srcOrd="0" destOrd="0" presId="urn:microsoft.com/office/officeart/2005/8/layout/list1"/>
    <dgm:cxn modelId="{12D48185-F0ED-4335-A85F-89FB2323492F}" type="presOf" srcId="{73DB4D63-88EA-4B99-83CE-36E7CA0A8D80}" destId="{DAC1B84C-63CB-42FC-841D-38314D80DDD2}" srcOrd="1" destOrd="0" presId="urn:microsoft.com/office/officeart/2005/8/layout/list1"/>
    <dgm:cxn modelId="{77525387-584E-4B52-B6F4-A86438C7A60F}" srcId="{DBE89A62-2514-4946-AE74-F9E276C700EB}" destId="{CCE78741-323F-4A71-BCAD-933943BCF903}" srcOrd="1" destOrd="0" parTransId="{74D09577-DFEF-40F4-B140-4AB9E03A4E00}" sibTransId="{7ED4A5AC-10BD-469C-B82B-8EC53D96FD62}"/>
    <dgm:cxn modelId="{A277A9D1-C855-4309-84BF-5DB9F62BB115}" srcId="{DBE89A62-2514-4946-AE74-F9E276C700EB}" destId="{965F4851-E08B-4AC5-B39E-437CDFBEF1FC}" srcOrd="3" destOrd="0" parTransId="{7FA39773-4F0F-4715-BC94-F25DE08A4D38}" sibTransId="{F6883DDD-8745-4B06-825B-27F4F86E0728}"/>
    <dgm:cxn modelId="{96EDC9DC-E48B-4505-BBCF-8038B829FE4D}" type="presOf" srcId="{306FCEA4-B16A-4644-AE50-C0A5A0F0F5C7}" destId="{682FE15E-C8DC-4420-AC8F-C71F0BB55DF1}" srcOrd="1" destOrd="0" presId="urn:microsoft.com/office/officeart/2005/8/layout/list1"/>
    <dgm:cxn modelId="{95CE44DF-8B58-4CDC-A2F5-5FE14BE23D54}" srcId="{DBE89A62-2514-4946-AE74-F9E276C700EB}" destId="{8AB5C30C-7807-4F12-8470-0DC8BF961052}" srcOrd="4" destOrd="0" parTransId="{89BEC751-E2AE-45D4-99B2-C304843E53E7}" sibTransId="{90121316-7B28-48FC-B7B7-35A0B59C5447}"/>
    <dgm:cxn modelId="{D2A4ECE0-D0C9-48C6-861A-747964BF1793}" type="presOf" srcId="{306FCEA4-B16A-4644-AE50-C0A5A0F0F5C7}" destId="{291E782D-961F-4DB4-B64C-DD7AA2B9D5C4}" srcOrd="0" destOrd="0" presId="urn:microsoft.com/office/officeart/2005/8/layout/list1"/>
    <dgm:cxn modelId="{510541E7-D4A6-4C1F-8248-F5888D165FB0}" type="presOf" srcId="{8AB5C30C-7807-4F12-8470-0DC8BF961052}" destId="{4CA3D11E-D80E-400E-82D6-16E32CE9789E}" srcOrd="1" destOrd="0" presId="urn:microsoft.com/office/officeart/2005/8/layout/list1"/>
    <dgm:cxn modelId="{462360EB-557E-449E-ADEA-B3212E8BFA35}" type="presOf" srcId="{8AB5C30C-7807-4F12-8470-0DC8BF961052}" destId="{B50B797F-12B7-4552-94A5-899A39F0039F}" srcOrd="0" destOrd="0" presId="urn:microsoft.com/office/officeart/2005/8/layout/list1"/>
    <dgm:cxn modelId="{E923E5FC-7736-43BF-9B0A-C511CC0C4A31}" type="presOf" srcId="{965F4851-E08B-4AC5-B39E-437CDFBEF1FC}" destId="{62CAF189-2561-47C3-85D8-652491D32FD0}" srcOrd="0" destOrd="0" presId="urn:microsoft.com/office/officeart/2005/8/layout/list1"/>
    <dgm:cxn modelId="{B756D2EC-641B-419F-BC33-3D434F96A84E}" type="presParOf" srcId="{806A78DA-9EB4-45B4-BB2D-023420977335}" destId="{960F1144-C846-472C-947C-A32C23ED588F}" srcOrd="0" destOrd="0" presId="urn:microsoft.com/office/officeart/2005/8/layout/list1"/>
    <dgm:cxn modelId="{B2A1157D-A564-44FC-8BF6-17763D4D68DD}" type="presParOf" srcId="{960F1144-C846-472C-947C-A32C23ED588F}" destId="{36FC6950-314C-4598-ABA2-A11B404B78A8}" srcOrd="0" destOrd="0" presId="urn:microsoft.com/office/officeart/2005/8/layout/list1"/>
    <dgm:cxn modelId="{A8465190-A650-44EC-8EB4-FC7BA4939165}" type="presParOf" srcId="{960F1144-C846-472C-947C-A32C23ED588F}" destId="{DAC1B84C-63CB-42FC-841D-38314D80DDD2}" srcOrd="1" destOrd="0" presId="urn:microsoft.com/office/officeart/2005/8/layout/list1"/>
    <dgm:cxn modelId="{FF198C90-BD21-4CC3-BDD7-34D038FDCD02}" type="presParOf" srcId="{806A78DA-9EB4-45B4-BB2D-023420977335}" destId="{8FBE970F-D3C1-4755-910F-7C4E514627B7}" srcOrd="1" destOrd="0" presId="urn:microsoft.com/office/officeart/2005/8/layout/list1"/>
    <dgm:cxn modelId="{59047F05-D23B-43B4-8BDD-8D90157CC465}" type="presParOf" srcId="{806A78DA-9EB4-45B4-BB2D-023420977335}" destId="{D49CE1A3-0E42-45E0-943C-C673FB941FC4}" srcOrd="2" destOrd="0" presId="urn:microsoft.com/office/officeart/2005/8/layout/list1"/>
    <dgm:cxn modelId="{B2194676-5C7E-48C0-B4E0-163FCE4F31C4}" type="presParOf" srcId="{806A78DA-9EB4-45B4-BB2D-023420977335}" destId="{311E6DB0-0AD1-430E-9E76-71C4BF7E23AD}" srcOrd="3" destOrd="0" presId="urn:microsoft.com/office/officeart/2005/8/layout/list1"/>
    <dgm:cxn modelId="{BE51820A-2552-46D2-8E54-CFDCED4C049A}" type="presParOf" srcId="{806A78DA-9EB4-45B4-BB2D-023420977335}" destId="{C5D9E221-2ABE-4444-A790-946E54789DF3}" srcOrd="4" destOrd="0" presId="urn:microsoft.com/office/officeart/2005/8/layout/list1"/>
    <dgm:cxn modelId="{EA918D72-9329-461B-9170-205526F4AF65}" type="presParOf" srcId="{C5D9E221-2ABE-4444-A790-946E54789DF3}" destId="{0D7E1C56-09FD-4C7C-B7CA-C56554430036}" srcOrd="0" destOrd="0" presId="urn:microsoft.com/office/officeart/2005/8/layout/list1"/>
    <dgm:cxn modelId="{FAB7F93D-3611-4D5D-9199-3F86269FCFD9}" type="presParOf" srcId="{C5D9E221-2ABE-4444-A790-946E54789DF3}" destId="{CA44FB6E-8AD9-4546-954F-095D9641400E}" srcOrd="1" destOrd="0" presId="urn:microsoft.com/office/officeart/2005/8/layout/list1"/>
    <dgm:cxn modelId="{3AFA91CA-AD76-4641-B71D-972F5F42A32F}" type="presParOf" srcId="{806A78DA-9EB4-45B4-BB2D-023420977335}" destId="{4CFC0FD5-57F5-47E0-ADC8-8F676A82E5E9}" srcOrd="5" destOrd="0" presId="urn:microsoft.com/office/officeart/2005/8/layout/list1"/>
    <dgm:cxn modelId="{18AACBC2-6EFB-4E0B-AEBE-4BDBC3845B7C}" type="presParOf" srcId="{806A78DA-9EB4-45B4-BB2D-023420977335}" destId="{F8BD6C19-6F92-443B-BC58-743EAC48537A}" srcOrd="6" destOrd="0" presId="urn:microsoft.com/office/officeart/2005/8/layout/list1"/>
    <dgm:cxn modelId="{9EE85B91-C339-4B71-90FD-5430ACA1B747}" type="presParOf" srcId="{806A78DA-9EB4-45B4-BB2D-023420977335}" destId="{B20D4E42-602A-4E8B-A8D9-6B290A41E7FA}" srcOrd="7" destOrd="0" presId="urn:microsoft.com/office/officeart/2005/8/layout/list1"/>
    <dgm:cxn modelId="{5DCC5060-D353-4D0B-B87B-B1F8C9778576}" type="presParOf" srcId="{806A78DA-9EB4-45B4-BB2D-023420977335}" destId="{CB75A556-1191-4523-B8B2-4D28198EB171}" srcOrd="8" destOrd="0" presId="urn:microsoft.com/office/officeart/2005/8/layout/list1"/>
    <dgm:cxn modelId="{A9404095-E618-4B67-8F71-1FC954C58A01}" type="presParOf" srcId="{CB75A556-1191-4523-B8B2-4D28198EB171}" destId="{291E782D-961F-4DB4-B64C-DD7AA2B9D5C4}" srcOrd="0" destOrd="0" presId="urn:microsoft.com/office/officeart/2005/8/layout/list1"/>
    <dgm:cxn modelId="{CCB46897-2EC9-4F3D-97CD-398763C92091}" type="presParOf" srcId="{CB75A556-1191-4523-B8B2-4D28198EB171}" destId="{682FE15E-C8DC-4420-AC8F-C71F0BB55DF1}" srcOrd="1" destOrd="0" presId="urn:microsoft.com/office/officeart/2005/8/layout/list1"/>
    <dgm:cxn modelId="{D918B78A-EB2B-4509-9872-CA80D7AD6432}" type="presParOf" srcId="{806A78DA-9EB4-45B4-BB2D-023420977335}" destId="{53B57A5A-1FA9-425A-9544-24D43AF715BF}" srcOrd="9" destOrd="0" presId="urn:microsoft.com/office/officeart/2005/8/layout/list1"/>
    <dgm:cxn modelId="{92B5C763-E732-4449-A935-FCF21DDF473B}" type="presParOf" srcId="{806A78DA-9EB4-45B4-BB2D-023420977335}" destId="{B4A53821-86C5-4307-B7B3-CD4FC1C46F0C}" srcOrd="10" destOrd="0" presId="urn:microsoft.com/office/officeart/2005/8/layout/list1"/>
    <dgm:cxn modelId="{A256E326-CC52-4AEE-8ABE-910911FBDD47}" type="presParOf" srcId="{806A78DA-9EB4-45B4-BB2D-023420977335}" destId="{2E3AAFDA-EB65-441E-85DB-64804AB6942F}" srcOrd="11" destOrd="0" presId="urn:microsoft.com/office/officeart/2005/8/layout/list1"/>
    <dgm:cxn modelId="{8AF72B76-0625-4093-8DC2-1E605E46B659}" type="presParOf" srcId="{806A78DA-9EB4-45B4-BB2D-023420977335}" destId="{D4EB98A7-4465-459C-8B5B-1DF2C603F5FF}" srcOrd="12" destOrd="0" presId="urn:microsoft.com/office/officeart/2005/8/layout/list1"/>
    <dgm:cxn modelId="{73C7844D-3026-49D5-A113-9E19DE36D30A}" type="presParOf" srcId="{D4EB98A7-4465-459C-8B5B-1DF2C603F5FF}" destId="{62CAF189-2561-47C3-85D8-652491D32FD0}" srcOrd="0" destOrd="0" presId="urn:microsoft.com/office/officeart/2005/8/layout/list1"/>
    <dgm:cxn modelId="{19C22D0A-66FF-4C57-9F24-028BA2298E11}" type="presParOf" srcId="{D4EB98A7-4465-459C-8B5B-1DF2C603F5FF}" destId="{802A44FC-0380-4895-925E-990F501E9582}" srcOrd="1" destOrd="0" presId="urn:microsoft.com/office/officeart/2005/8/layout/list1"/>
    <dgm:cxn modelId="{085F0C7E-68AA-48E2-8C34-8123DD98EE3E}" type="presParOf" srcId="{806A78DA-9EB4-45B4-BB2D-023420977335}" destId="{8E19C4D9-CE54-4241-B218-58ECEAC3FAB3}" srcOrd="13" destOrd="0" presId="urn:microsoft.com/office/officeart/2005/8/layout/list1"/>
    <dgm:cxn modelId="{EEFB7C2E-010E-4B08-BBC9-047F67B75F85}" type="presParOf" srcId="{806A78DA-9EB4-45B4-BB2D-023420977335}" destId="{CE7A0C9D-21EF-43B2-A0E3-151AA08FF2E9}" srcOrd="14" destOrd="0" presId="urn:microsoft.com/office/officeart/2005/8/layout/list1"/>
    <dgm:cxn modelId="{8510F949-DF7A-4F1C-AA3C-58C51868B586}" type="presParOf" srcId="{806A78DA-9EB4-45B4-BB2D-023420977335}" destId="{0D0DAC87-F949-421B-93B7-C6FDA747C901}" srcOrd="15" destOrd="0" presId="urn:microsoft.com/office/officeart/2005/8/layout/list1"/>
    <dgm:cxn modelId="{E77AD411-F800-45E8-9198-549067A89DED}" type="presParOf" srcId="{806A78DA-9EB4-45B4-BB2D-023420977335}" destId="{4DADB1BC-57FD-4E58-AA8D-91B3A098858C}" srcOrd="16" destOrd="0" presId="urn:microsoft.com/office/officeart/2005/8/layout/list1"/>
    <dgm:cxn modelId="{AC11AF46-FDB2-4D8E-AC37-A94D5B1DFDA7}" type="presParOf" srcId="{4DADB1BC-57FD-4E58-AA8D-91B3A098858C}" destId="{B50B797F-12B7-4552-94A5-899A39F0039F}" srcOrd="0" destOrd="0" presId="urn:microsoft.com/office/officeart/2005/8/layout/list1"/>
    <dgm:cxn modelId="{BDE508C1-6BB0-4ED9-BE3C-6405434295C4}" type="presParOf" srcId="{4DADB1BC-57FD-4E58-AA8D-91B3A098858C}" destId="{4CA3D11E-D80E-400E-82D6-16E32CE9789E}" srcOrd="1" destOrd="0" presId="urn:microsoft.com/office/officeart/2005/8/layout/list1"/>
    <dgm:cxn modelId="{A6A6C735-987A-4F56-BCB5-38D260C32F42}" type="presParOf" srcId="{806A78DA-9EB4-45B4-BB2D-023420977335}" destId="{EE1649C9-9B98-4E6A-8AB6-648280D790B0}" srcOrd="17" destOrd="0" presId="urn:microsoft.com/office/officeart/2005/8/layout/list1"/>
    <dgm:cxn modelId="{1B4C43C0-ABF0-43A7-9CB7-1E6BB8C251A8}" type="presParOf" srcId="{806A78DA-9EB4-45B4-BB2D-023420977335}" destId="{8602A1C4-F58E-4B73-A50D-A4F73407F0FD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8344254-E0D9-428B-AE5F-91B2762612AB}" type="doc">
      <dgm:prSet loTypeId="urn:microsoft.com/office/officeart/2011/layout/TabList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B9C25832-05E0-4D7C-A71D-A63ABE20AC78}">
      <dgm:prSet phldrT="[Text]" custT="1"/>
      <dgm:spPr>
        <a:solidFill>
          <a:srgbClr val="DC4A22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sz="1600" dirty="0">
              <a:solidFill>
                <a:schemeClr val="bg1"/>
              </a:solidFill>
            </a:rPr>
            <a:t>TB17</a:t>
          </a:r>
        </a:p>
      </dgm:t>
    </dgm:pt>
    <dgm:pt modelId="{FC31A82E-4DE3-44B2-8828-93DAF6EAB050}" type="parTrans" cxnId="{48CC9CE0-F915-4DEA-AA45-979ED7767FDA}">
      <dgm:prSet/>
      <dgm:spPr/>
      <dgm:t>
        <a:bodyPr/>
        <a:lstStyle/>
        <a:p>
          <a:endParaRPr lang="en-US" sz="1600"/>
        </a:p>
      </dgm:t>
    </dgm:pt>
    <dgm:pt modelId="{C8B12986-6470-428E-B975-42CF87E58EE6}" type="sibTrans" cxnId="{48CC9CE0-F915-4DEA-AA45-979ED7767FDA}">
      <dgm:prSet/>
      <dgm:spPr/>
      <dgm:t>
        <a:bodyPr/>
        <a:lstStyle/>
        <a:p>
          <a:endParaRPr lang="en-US" sz="1600"/>
        </a:p>
      </dgm:t>
    </dgm:pt>
    <dgm:pt modelId="{A790439B-7741-42BA-BB1D-C6200B982EE5}">
      <dgm:prSet phldrT="[Text]" custT="1"/>
      <dgm:spPr/>
      <dgm:t>
        <a:bodyPr/>
        <a:lstStyle/>
        <a:p>
          <a:r>
            <a:rPr lang="en-GB" sz="1600" dirty="0"/>
            <a:t>PIC Electrical Diesel Generators, Fuel Tanks and buildings 42, 43, 57, 58</a:t>
          </a:r>
          <a:endParaRPr lang="en-US" sz="1600" dirty="0"/>
        </a:p>
      </dgm:t>
    </dgm:pt>
    <dgm:pt modelId="{A9E48602-54AE-425C-B712-4F4979823D62}" type="parTrans" cxnId="{AF5A14F4-B803-49D8-A73D-6FEF1E5A4D02}">
      <dgm:prSet/>
      <dgm:spPr/>
      <dgm:t>
        <a:bodyPr/>
        <a:lstStyle/>
        <a:p>
          <a:endParaRPr lang="en-US" sz="1600"/>
        </a:p>
      </dgm:t>
    </dgm:pt>
    <dgm:pt modelId="{000184EB-AF8F-45F4-9575-1BE70BE8692B}" type="sibTrans" cxnId="{AF5A14F4-B803-49D8-A73D-6FEF1E5A4D02}">
      <dgm:prSet/>
      <dgm:spPr/>
      <dgm:t>
        <a:bodyPr/>
        <a:lstStyle/>
        <a:p>
          <a:endParaRPr lang="en-US" sz="1600"/>
        </a:p>
      </dgm:t>
    </dgm:pt>
    <dgm:pt modelId="{81C7E26C-E28E-438B-B0F1-D69D57D52AF7}">
      <dgm:prSet phldrT="[Text]" custT="1"/>
      <dgm:spPr/>
      <dgm:t>
        <a:bodyPr/>
        <a:lstStyle/>
        <a:p>
          <a:r>
            <a:rPr lang="en-US" sz="1600" dirty="0"/>
            <a:t>Building 14 services post First Plasma</a:t>
          </a:r>
        </a:p>
      </dgm:t>
    </dgm:pt>
    <dgm:pt modelId="{B95C3BBF-4C6A-4952-B672-E964E1A2CD92}" type="parTrans" cxnId="{930E7266-91AC-471E-A0ED-323FEA0ABC99}">
      <dgm:prSet/>
      <dgm:spPr/>
      <dgm:t>
        <a:bodyPr/>
        <a:lstStyle/>
        <a:p>
          <a:endParaRPr lang="en-US" sz="1600"/>
        </a:p>
      </dgm:t>
    </dgm:pt>
    <dgm:pt modelId="{E862916D-7C90-4CBC-9BC3-A71F95406828}" type="sibTrans" cxnId="{930E7266-91AC-471E-A0ED-323FEA0ABC99}">
      <dgm:prSet/>
      <dgm:spPr/>
      <dgm:t>
        <a:bodyPr/>
        <a:lstStyle/>
        <a:p>
          <a:endParaRPr lang="en-US" sz="1600"/>
        </a:p>
      </dgm:t>
    </dgm:pt>
    <dgm:pt modelId="{71B1ECC8-E4CD-422A-8120-D7FF9F956B47}">
      <dgm:prSet phldrT="[Text]" custT="1"/>
      <dgm:spPr>
        <a:solidFill>
          <a:srgbClr val="DC4A22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sz="1600" dirty="0">
              <a:solidFill>
                <a:schemeClr val="bg1"/>
              </a:solidFill>
            </a:rPr>
            <a:t>Hot Cell Facility</a:t>
          </a:r>
        </a:p>
      </dgm:t>
    </dgm:pt>
    <dgm:pt modelId="{75F62AB6-46AE-43EC-8F93-FE91068D86A5}" type="sibTrans" cxnId="{89FE6789-6FA4-4B6C-8E0C-8F9A9D35E7AF}">
      <dgm:prSet/>
      <dgm:spPr/>
      <dgm:t>
        <a:bodyPr/>
        <a:lstStyle/>
        <a:p>
          <a:endParaRPr lang="en-US" sz="1600"/>
        </a:p>
      </dgm:t>
    </dgm:pt>
    <dgm:pt modelId="{FA625B7D-5991-4C8F-88CE-2FAB377CC1F5}" type="parTrans" cxnId="{89FE6789-6FA4-4B6C-8E0C-8F9A9D35E7AF}">
      <dgm:prSet/>
      <dgm:spPr/>
      <dgm:t>
        <a:bodyPr/>
        <a:lstStyle/>
        <a:p>
          <a:endParaRPr lang="en-US" sz="1600"/>
        </a:p>
      </dgm:t>
    </dgm:pt>
    <dgm:pt modelId="{3C7B3C5A-5164-462F-87F1-3AA2B2A78681}">
      <dgm:prSet phldrT="[Text]" custT="1"/>
      <dgm:spPr>
        <a:solidFill>
          <a:srgbClr val="DC4A22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sz="1600" kern="1200" dirty="0">
              <a:solidFill>
                <a:srgbClr val="FFFFFF"/>
              </a:solidFill>
              <a:latin typeface="Calibri"/>
              <a:ea typeface="+mn-ea"/>
              <a:cs typeface="+mn-cs"/>
            </a:rPr>
            <a:t>Service Contract</a:t>
          </a:r>
        </a:p>
      </dgm:t>
    </dgm:pt>
    <dgm:pt modelId="{F81A6B20-99D4-44C1-BA57-83230AD43111}" type="parTrans" cxnId="{49089E3A-FEB0-4F22-A55F-4DE1B6DBC233}">
      <dgm:prSet/>
      <dgm:spPr/>
      <dgm:t>
        <a:bodyPr/>
        <a:lstStyle/>
        <a:p>
          <a:endParaRPr lang="en-IE" sz="1600"/>
        </a:p>
      </dgm:t>
    </dgm:pt>
    <dgm:pt modelId="{15647DF0-619D-4C4B-BA84-1B5B35DBA403}" type="sibTrans" cxnId="{49089E3A-FEB0-4F22-A55F-4DE1B6DBC233}">
      <dgm:prSet/>
      <dgm:spPr/>
      <dgm:t>
        <a:bodyPr/>
        <a:lstStyle/>
        <a:p>
          <a:endParaRPr lang="en-IE" sz="1600"/>
        </a:p>
      </dgm:t>
    </dgm:pt>
    <dgm:pt modelId="{5B17499C-B738-412A-85FB-2ECC0E77E47E}">
      <dgm:prSet phldrT="[Text]" custT="1"/>
      <dgm:spPr/>
      <dgm:t>
        <a:bodyPr/>
        <a:lstStyle/>
        <a:p>
          <a:r>
            <a:rPr lang="en-US" sz="16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Definition of new ground spectrum HCF</a:t>
          </a:r>
        </a:p>
      </dgm:t>
    </dgm:pt>
    <dgm:pt modelId="{4F3281E4-95E4-46F3-9A03-C7E05C6AA483}" type="parTrans" cxnId="{AAF95C9E-BF42-4BE4-99BB-95292DB93543}">
      <dgm:prSet/>
      <dgm:spPr/>
      <dgm:t>
        <a:bodyPr/>
        <a:lstStyle/>
        <a:p>
          <a:endParaRPr lang="en-IE" sz="1600"/>
        </a:p>
      </dgm:t>
    </dgm:pt>
    <dgm:pt modelId="{3D03EE21-9029-4DF2-AC86-D81400800406}" type="sibTrans" cxnId="{AAF95C9E-BF42-4BE4-99BB-95292DB93543}">
      <dgm:prSet/>
      <dgm:spPr/>
      <dgm:t>
        <a:bodyPr/>
        <a:lstStyle/>
        <a:p>
          <a:endParaRPr lang="en-IE" sz="1600"/>
        </a:p>
      </dgm:t>
    </dgm:pt>
    <dgm:pt modelId="{68F8C504-0C62-4EFC-8267-263F6949DDEA}">
      <dgm:prSet phldrT="[Text]" custT="1"/>
      <dgm:spPr>
        <a:noFill/>
        <a:ln>
          <a:solidFill>
            <a:schemeClr val="bg1"/>
          </a:solidFill>
        </a:ln>
      </dgm:spPr>
      <dgm:t>
        <a:bodyPr/>
        <a:lstStyle/>
        <a:p>
          <a:r>
            <a:rPr lang="en-US" sz="16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Legal inspection</a:t>
          </a:r>
        </a:p>
      </dgm:t>
    </dgm:pt>
    <dgm:pt modelId="{09AC314F-1B90-4B0A-B11B-C3DD40D314D3}" type="parTrans" cxnId="{3C6DABD3-0220-428E-843D-1D3B84EBFFFB}">
      <dgm:prSet/>
      <dgm:spPr/>
      <dgm:t>
        <a:bodyPr/>
        <a:lstStyle/>
        <a:p>
          <a:endParaRPr lang="en-US" sz="2000"/>
        </a:p>
      </dgm:t>
    </dgm:pt>
    <dgm:pt modelId="{B5CAD8A2-B323-4D59-A717-83D5B5D213FA}" type="sibTrans" cxnId="{3C6DABD3-0220-428E-843D-1D3B84EBFFFB}">
      <dgm:prSet/>
      <dgm:spPr/>
      <dgm:t>
        <a:bodyPr/>
        <a:lstStyle/>
        <a:p>
          <a:endParaRPr lang="en-US" sz="2000"/>
        </a:p>
      </dgm:t>
    </dgm:pt>
    <dgm:pt modelId="{58A012A7-9E77-4D88-976E-05CD55A0D5BA}">
      <dgm:prSet phldrT="[Text]" custT="1"/>
      <dgm:spPr>
        <a:solidFill>
          <a:srgbClr val="DC4A22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sz="1600" kern="1200" dirty="0">
              <a:solidFill>
                <a:srgbClr val="FFFFFF"/>
              </a:solidFill>
              <a:latin typeface="Calibri"/>
              <a:ea typeface="+mn-ea"/>
              <a:cs typeface="+mn-cs"/>
            </a:rPr>
            <a:t>Service Contract</a:t>
          </a:r>
          <a:endParaRPr lang="en-US" sz="2000" dirty="0"/>
        </a:p>
      </dgm:t>
    </dgm:pt>
    <dgm:pt modelId="{2AD4A16E-0CD5-47FE-973D-C2DC98DE82A6}" type="parTrans" cxnId="{89E038C4-6D14-401B-B15B-CF28D5E1E2B4}">
      <dgm:prSet/>
      <dgm:spPr/>
      <dgm:t>
        <a:bodyPr/>
        <a:lstStyle/>
        <a:p>
          <a:endParaRPr lang="en-US" sz="2000"/>
        </a:p>
      </dgm:t>
    </dgm:pt>
    <dgm:pt modelId="{816B5A1E-8C3B-4F8D-BAE8-94FEDF702D2B}" type="sibTrans" cxnId="{89E038C4-6D14-401B-B15B-CF28D5E1E2B4}">
      <dgm:prSet/>
      <dgm:spPr/>
      <dgm:t>
        <a:bodyPr/>
        <a:lstStyle/>
        <a:p>
          <a:endParaRPr lang="en-US" sz="2000"/>
        </a:p>
      </dgm:t>
    </dgm:pt>
    <dgm:pt modelId="{B16F02C7-A6CF-40B4-AB63-F24B724AED41}">
      <dgm:prSet phldrT="[Text]" custT="1"/>
      <dgm:spPr>
        <a:solidFill>
          <a:srgbClr val="DC4A22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sz="1600" dirty="0">
              <a:solidFill>
                <a:schemeClr val="bg1"/>
              </a:solidFill>
            </a:rPr>
            <a:t>TB23</a:t>
          </a:r>
        </a:p>
      </dgm:t>
    </dgm:pt>
    <dgm:pt modelId="{41841845-5DDE-4377-943C-94713DDF751B}" type="sibTrans" cxnId="{D482929F-6CEA-451F-9AE9-DF6C7B42BFA7}">
      <dgm:prSet/>
      <dgm:spPr/>
      <dgm:t>
        <a:bodyPr/>
        <a:lstStyle/>
        <a:p>
          <a:endParaRPr lang="en-US" sz="1600"/>
        </a:p>
      </dgm:t>
    </dgm:pt>
    <dgm:pt modelId="{8D42DA9E-97E6-4D31-85D0-820991244244}" type="parTrans" cxnId="{D482929F-6CEA-451F-9AE9-DF6C7B42BFA7}">
      <dgm:prSet/>
      <dgm:spPr/>
      <dgm:t>
        <a:bodyPr/>
        <a:lstStyle/>
        <a:p>
          <a:endParaRPr lang="en-US" sz="1600"/>
        </a:p>
      </dgm:t>
    </dgm:pt>
    <dgm:pt modelId="{2508C882-4AAB-4849-9AE2-41CB6AA56776}">
      <dgm:prSet phldrT="[Text]" custT="1"/>
      <dgm:spPr>
        <a:solidFill>
          <a:srgbClr val="DC4A22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sz="1600" dirty="0">
              <a:solidFill>
                <a:schemeClr val="bg1"/>
              </a:solidFill>
            </a:rPr>
            <a:t>TB24</a:t>
          </a:r>
        </a:p>
      </dgm:t>
    </dgm:pt>
    <dgm:pt modelId="{DC06723E-1E0A-46C5-94A9-BC596503E340}" type="sibTrans" cxnId="{E3729A96-54D2-42B9-B89C-D710A7D90726}">
      <dgm:prSet/>
      <dgm:spPr/>
      <dgm:t>
        <a:bodyPr/>
        <a:lstStyle/>
        <a:p>
          <a:endParaRPr lang="en-US" sz="1600"/>
        </a:p>
      </dgm:t>
    </dgm:pt>
    <dgm:pt modelId="{17326F2E-22E1-4DAB-B4E2-6B8803FD500F}" type="parTrans" cxnId="{E3729A96-54D2-42B9-B89C-D710A7D90726}">
      <dgm:prSet/>
      <dgm:spPr/>
      <dgm:t>
        <a:bodyPr/>
        <a:lstStyle/>
        <a:p>
          <a:endParaRPr lang="en-US" sz="1600"/>
        </a:p>
      </dgm:t>
    </dgm:pt>
    <dgm:pt modelId="{98E7747F-9470-4A02-8ED5-4153FA0F93AF}">
      <dgm:prSet phldrT="[Text]" custT="1"/>
      <dgm:spPr/>
      <dgm:t>
        <a:bodyPr/>
        <a:lstStyle/>
        <a:p>
          <a:r>
            <a:rPr lang="en-GB" sz="1600" b="0" i="0" u="none" strike="noStrike" dirty="0">
              <a:effectLst/>
              <a:latin typeface="+mn-lt"/>
            </a:rPr>
            <a:t>IP Electrical Diesel Generators and buildings 59, 60</a:t>
          </a:r>
          <a:endParaRPr lang="en-US" sz="1600" dirty="0"/>
        </a:p>
      </dgm:t>
    </dgm:pt>
    <dgm:pt modelId="{448BD0F3-A9DA-4794-89AD-8BA40EC1FCFE}" type="sibTrans" cxnId="{29DC6941-A1A5-46A8-99C9-4DDF920B76C4}">
      <dgm:prSet/>
      <dgm:spPr/>
      <dgm:t>
        <a:bodyPr/>
        <a:lstStyle/>
        <a:p>
          <a:endParaRPr lang="en-US" sz="1600"/>
        </a:p>
      </dgm:t>
    </dgm:pt>
    <dgm:pt modelId="{F558F717-5899-4F07-A830-0CF8AF12B4B4}" type="parTrans" cxnId="{29DC6941-A1A5-46A8-99C9-4DDF920B76C4}">
      <dgm:prSet/>
      <dgm:spPr/>
      <dgm:t>
        <a:bodyPr/>
        <a:lstStyle/>
        <a:p>
          <a:endParaRPr lang="en-US" sz="1600"/>
        </a:p>
      </dgm:t>
    </dgm:pt>
    <dgm:pt modelId="{CDE68D89-1545-4123-B006-6C8540EB6714}">
      <dgm:prSet phldrT="[Text]" custT="1"/>
      <dgm:spPr>
        <a:solidFill>
          <a:srgbClr val="DC4A22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sz="1600" dirty="0">
              <a:solidFill>
                <a:schemeClr val="bg1"/>
              </a:solidFill>
            </a:rPr>
            <a:t>TB22 – Lot D</a:t>
          </a:r>
        </a:p>
      </dgm:t>
    </dgm:pt>
    <dgm:pt modelId="{916F5E2A-16EB-42AC-B312-CCA81C2BF323}" type="parTrans" cxnId="{5D8629DF-CE77-4330-A36F-D2EC9A38193B}">
      <dgm:prSet/>
      <dgm:spPr/>
      <dgm:t>
        <a:bodyPr/>
        <a:lstStyle/>
        <a:p>
          <a:endParaRPr lang="en-IE"/>
        </a:p>
      </dgm:t>
    </dgm:pt>
    <dgm:pt modelId="{7BDAF9DD-6A55-4D45-8356-CBE112798365}" type="sibTrans" cxnId="{5D8629DF-CE77-4330-A36F-D2EC9A38193B}">
      <dgm:prSet/>
      <dgm:spPr/>
      <dgm:t>
        <a:bodyPr/>
        <a:lstStyle/>
        <a:p>
          <a:endParaRPr lang="en-IE"/>
        </a:p>
      </dgm:t>
    </dgm:pt>
    <dgm:pt modelId="{927DA675-9595-4CD5-9309-ABDC9D8CBA9B}">
      <dgm:prSet phldrT="[Text]" custT="1"/>
      <dgm:spPr>
        <a:noFill/>
        <a:ln>
          <a:solidFill>
            <a:schemeClr val="bg1"/>
          </a:solidFill>
        </a:ln>
      </dgm:spPr>
      <dgm:t>
        <a:bodyPr/>
        <a:lstStyle/>
        <a:p>
          <a:r>
            <a:rPr lang="en-US" sz="16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Waterproofing, Roofing, Cladding, Rainwater drainage</a:t>
          </a:r>
          <a:endParaRPr lang="en-US" sz="1600" dirty="0">
            <a:solidFill>
              <a:schemeClr val="tx1"/>
            </a:solidFill>
          </a:endParaRPr>
        </a:p>
      </dgm:t>
    </dgm:pt>
    <dgm:pt modelId="{D60F73A1-0D72-4375-BC45-ED2FB3B7F2ED}" type="parTrans" cxnId="{6E3A9100-A5B1-43B0-ADC1-A6AEE08EB760}">
      <dgm:prSet/>
      <dgm:spPr/>
      <dgm:t>
        <a:bodyPr/>
        <a:lstStyle/>
        <a:p>
          <a:endParaRPr lang="en-IE"/>
        </a:p>
      </dgm:t>
    </dgm:pt>
    <dgm:pt modelId="{734896C0-B180-4184-B3FE-94D052FC622C}" type="sibTrans" cxnId="{6E3A9100-A5B1-43B0-ADC1-A6AEE08EB760}">
      <dgm:prSet/>
      <dgm:spPr/>
      <dgm:t>
        <a:bodyPr/>
        <a:lstStyle/>
        <a:p>
          <a:endParaRPr lang="en-IE"/>
        </a:p>
      </dgm:t>
    </dgm:pt>
    <dgm:pt modelId="{EC7285E6-4A7D-41C2-9CEB-6D9F56928CD7}">
      <dgm:prSet phldrT="[Text]" custT="1"/>
      <dgm:spPr/>
      <dgm:t>
        <a:bodyPr/>
        <a:lstStyle/>
        <a:p>
          <a:r>
            <a:rPr lang="en-GB" sz="1600" dirty="0"/>
            <a:t>Engineering and Construction of Hot Cell (21), Radwaste (23) Personal Access Control Building (24) &amp; </a:t>
          </a:r>
          <a:r>
            <a:rPr lang="en-US" sz="1600" dirty="0"/>
            <a:t>Control Building (71) PIC </a:t>
          </a:r>
          <a:r>
            <a:rPr lang="en-GB" sz="1600" dirty="0"/>
            <a:t>Civil Works and </a:t>
          </a:r>
          <a:r>
            <a:rPr lang="en-US" sz="1600" dirty="0"/>
            <a:t>Buildings services</a:t>
          </a:r>
        </a:p>
      </dgm:t>
    </dgm:pt>
    <dgm:pt modelId="{3B5413CA-06E7-4FE2-A860-F599354363FE}" type="sibTrans" cxnId="{0E03C0AA-3571-461D-8EBD-0DADB887E85A}">
      <dgm:prSet/>
      <dgm:spPr/>
      <dgm:t>
        <a:bodyPr/>
        <a:lstStyle/>
        <a:p>
          <a:endParaRPr lang="en-US" sz="1600"/>
        </a:p>
      </dgm:t>
    </dgm:pt>
    <dgm:pt modelId="{D9154191-A7DF-4549-B42B-B51EC7C13077}" type="parTrans" cxnId="{0E03C0AA-3571-461D-8EBD-0DADB887E85A}">
      <dgm:prSet/>
      <dgm:spPr/>
      <dgm:t>
        <a:bodyPr/>
        <a:lstStyle/>
        <a:p>
          <a:endParaRPr lang="en-US" sz="1600"/>
        </a:p>
      </dgm:t>
    </dgm:pt>
    <dgm:pt modelId="{EDBC23B0-61C6-4D76-878C-53964EA810EF}" type="pres">
      <dgm:prSet presAssocID="{C8344254-E0D9-428B-AE5F-91B2762612AB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</dgm:pt>
    <dgm:pt modelId="{DEA92F16-A38B-46E1-A9A2-E8274D3C2FA0}" type="pres">
      <dgm:prSet presAssocID="{CDE68D89-1545-4123-B006-6C8540EB6714}" presName="composite" presStyleCnt="0"/>
      <dgm:spPr/>
    </dgm:pt>
    <dgm:pt modelId="{B60FA98E-1803-4020-A31E-5C986FC72CA0}" type="pres">
      <dgm:prSet presAssocID="{CDE68D89-1545-4123-B006-6C8540EB6714}" presName="FirstChild" presStyleLbl="revTx" presStyleIdx="0" presStyleCnt="7" custScaleX="95996" custLinFactNeighborX="2002" custLinFactNeighborY="5997">
        <dgm:presLayoutVars>
          <dgm:chMax val="0"/>
          <dgm:chPref val="0"/>
          <dgm:bulletEnabled val="1"/>
        </dgm:presLayoutVars>
      </dgm:prSet>
      <dgm:spPr/>
    </dgm:pt>
    <dgm:pt modelId="{955B1C56-BD13-4C5A-BE34-AF3AFEC642D5}" type="pres">
      <dgm:prSet presAssocID="{CDE68D89-1545-4123-B006-6C8540EB6714}" presName="Parent" presStyleLbl="alignNode1" presStyleIdx="0" presStyleCnt="7">
        <dgm:presLayoutVars>
          <dgm:chMax val="3"/>
          <dgm:chPref val="3"/>
          <dgm:bulletEnabled val="1"/>
        </dgm:presLayoutVars>
      </dgm:prSet>
      <dgm:spPr/>
    </dgm:pt>
    <dgm:pt modelId="{2910020B-5FE0-4C80-BCFC-A7E395A7B651}" type="pres">
      <dgm:prSet presAssocID="{CDE68D89-1545-4123-B006-6C8540EB6714}" presName="Accent" presStyleLbl="parChTrans1D1" presStyleIdx="0" presStyleCnt="7"/>
      <dgm:spPr/>
    </dgm:pt>
    <dgm:pt modelId="{B89EF46C-B2C6-4090-8189-71CB05BD8D41}" type="pres">
      <dgm:prSet presAssocID="{7BDAF9DD-6A55-4D45-8356-CBE112798365}" presName="sibTrans" presStyleCnt="0"/>
      <dgm:spPr/>
    </dgm:pt>
    <dgm:pt modelId="{46EBF3A4-116E-448E-B99D-93583CD6E1EC}" type="pres">
      <dgm:prSet presAssocID="{2508C882-4AAB-4849-9AE2-41CB6AA56776}" presName="composite" presStyleCnt="0"/>
      <dgm:spPr/>
    </dgm:pt>
    <dgm:pt modelId="{863B7B02-DDF0-4299-B9AA-C46374D19FBB}" type="pres">
      <dgm:prSet presAssocID="{2508C882-4AAB-4849-9AE2-41CB6AA56776}" presName="FirstChild" presStyleLbl="revTx" presStyleIdx="1" presStyleCnt="7" custScaleX="93779" custScaleY="84336">
        <dgm:presLayoutVars>
          <dgm:chMax val="0"/>
          <dgm:chPref val="0"/>
          <dgm:bulletEnabled val="1"/>
        </dgm:presLayoutVars>
      </dgm:prSet>
      <dgm:spPr/>
    </dgm:pt>
    <dgm:pt modelId="{5845FA0B-2883-4F36-ABE1-C5221A3B1820}" type="pres">
      <dgm:prSet presAssocID="{2508C882-4AAB-4849-9AE2-41CB6AA56776}" presName="Parent" presStyleLbl="alignNode1" presStyleIdx="1" presStyleCnt="7" custScaleY="89181" custLinFactNeighborX="-2849">
        <dgm:presLayoutVars>
          <dgm:chMax val="3"/>
          <dgm:chPref val="3"/>
          <dgm:bulletEnabled val="1"/>
        </dgm:presLayoutVars>
      </dgm:prSet>
      <dgm:spPr/>
    </dgm:pt>
    <dgm:pt modelId="{A40E87CA-56E2-4352-B73D-F2C1F4807018}" type="pres">
      <dgm:prSet presAssocID="{2508C882-4AAB-4849-9AE2-41CB6AA56776}" presName="Accent" presStyleLbl="parChTrans1D1" presStyleIdx="1" presStyleCnt="7" custLinFactY="-75479" custLinFactNeighborY="-100000"/>
      <dgm:spPr/>
    </dgm:pt>
    <dgm:pt modelId="{6ECF4732-A2F8-44F9-B9E4-2722D06173EE}" type="pres">
      <dgm:prSet presAssocID="{DC06723E-1E0A-46C5-94A9-BC596503E340}" presName="sibTrans" presStyleCnt="0"/>
      <dgm:spPr/>
    </dgm:pt>
    <dgm:pt modelId="{E2C1C250-28BD-491C-A353-5C77BB482266}" type="pres">
      <dgm:prSet presAssocID="{B16F02C7-A6CF-40B4-AB63-F24B724AED41}" presName="composite" presStyleCnt="0"/>
      <dgm:spPr/>
    </dgm:pt>
    <dgm:pt modelId="{B4C852DD-1EAE-4117-90B6-AB1E9FA69CCE}" type="pres">
      <dgm:prSet presAssocID="{B16F02C7-A6CF-40B4-AB63-F24B724AED41}" presName="FirstChild" presStyleLbl="revTx" presStyleIdx="2" presStyleCnt="7" custScaleX="93779">
        <dgm:presLayoutVars>
          <dgm:chMax val="0"/>
          <dgm:chPref val="0"/>
          <dgm:bulletEnabled val="1"/>
        </dgm:presLayoutVars>
      </dgm:prSet>
      <dgm:spPr/>
    </dgm:pt>
    <dgm:pt modelId="{9969A0FD-8E83-4828-BBD8-619432C91427}" type="pres">
      <dgm:prSet presAssocID="{B16F02C7-A6CF-40B4-AB63-F24B724AED41}" presName="Parent" presStyleLbl="alignNode1" presStyleIdx="2" presStyleCnt="7">
        <dgm:presLayoutVars>
          <dgm:chMax val="3"/>
          <dgm:chPref val="3"/>
          <dgm:bulletEnabled val="1"/>
        </dgm:presLayoutVars>
      </dgm:prSet>
      <dgm:spPr/>
    </dgm:pt>
    <dgm:pt modelId="{234F0A1B-2962-4502-92DB-026285B3A04C}" type="pres">
      <dgm:prSet presAssocID="{B16F02C7-A6CF-40B4-AB63-F24B724AED41}" presName="Accent" presStyleLbl="parChTrans1D1" presStyleIdx="2" presStyleCnt="7"/>
      <dgm:spPr/>
    </dgm:pt>
    <dgm:pt modelId="{3C673E75-3E85-409B-8E4D-4ABA8CD392EA}" type="pres">
      <dgm:prSet presAssocID="{41841845-5DDE-4377-943C-94713DDF751B}" presName="sibTrans" presStyleCnt="0"/>
      <dgm:spPr/>
    </dgm:pt>
    <dgm:pt modelId="{3F927353-E73C-48F4-9B0D-27BBF2A20AB8}" type="pres">
      <dgm:prSet presAssocID="{B9C25832-05E0-4D7C-A71D-A63ABE20AC78}" presName="composite" presStyleCnt="0"/>
      <dgm:spPr/>
    </dgm:pt>
    <dgm:pt modelId="{838B3F8D-B8AF-4CC1-A216-A71C76359222}" type="pres">
      <dgm:prSet presAssocID="{B9C25832-05E0-4D7C-A71D-A63ABE20AC78}" presName="FirstChild" presStyleLbl="revTx" presStyleIdx="3" presStyleCnt="7" custScaleX="93779">
        <dgm:presLayoutVars>
          <dgm:chMax val="0"/>
          <dgm:chPref val="0"/>
          <dgm:bulletEnabled val="1"/>
        </dgm:presLayoutVars>
      </dgm:prSet>
      <dgm:spPr/>
    </dgm:pt>
    <dgm:pt modelId="{EBBCB302-7D21-44C1-AAE1-03EEE879E97E}" type="pres">
      <dgm:prSet presAssocID="{B9C25832-05E0-4D7C-A71D-A63ABE20AC78}" presName="Parent" presStyleLbl="alignNode1" presStyleIdx="3" presStyleCnt="7">
        <dgm:presLayoutVars>
          <dgm:chMax val="3"/>
          <dgm:chPref val="3"/>
          <dgm:bulletEnabled val="1"/>
        </dgm:presLayoutVars>
      </dgm:prSet>
      <dgm:spPr/>
    </dgm:pt>
    <dgm:pt modelId="{0D343FA4-F270-40B0-BD72-CCE5744FBC99}" type="pres">
      <dgm:prSet presAssocID="{B9C25832-05E0-4D7C-A71D-A63ABE20AC78}" presName="Accent" presStyleLbl="parChTrans1D1" presStyleIdx="3" presStyleCnt="7"/>
      <dgm:spPr/>
    </dgm:pt>
    <dgm:pt modelId="{5401ADBA-D931-4E03-8AFF-187108D25DED}" type="pres">
      <dgm:prSet presAssocID="{C8B12986-6470-428E-B975-42CF87E58EE6}" presName="sibTrans" presStyleCnt="0"/>
      <dgm:spPr/>
    </dgm:pt>
    <dgm:pt modelId="{5999DA4D-D711-40C1-8CA3-37E66FE42DF5}" type="pres">
      <dgm:prSet presAssocID="{3C7B3C5A-5164-462F-87F1-3AA2B2A78681}" presName="composite" presStyleCnt="0"/>
      <dgm:spPr/>
    </dgm:pt>
    <dgm:pt modelId="{492D4B3F-7E62-4DF5-89A3-337EC8CAAE44}" type="pres">
      <dgm:prSet presAssocID="{3C7B3C5A-5164-462F-87F1-3AA2B2A78681}" presName="FirstChild" presStyleLbl="revTx" presStyleIdx="4" presStyleCnt="7" custScaleX="93779" custScaleY="93775">
        <dgm:presLayoutVars>
          <dgm:chMax val="0"/>
          <dgm:chPref val="0"/>
          <dgm:bulletEnabled val="1"/>
        </dgm:presLayoutVars>
      </dgm:prSet>
      <dgm:spPr/>
    </dgm:pt>
    <dgm:pt modelId="{C1A15713-2CAA-4BAD-9250-CC2BE0A0B56C}" type="pres">
      <dgm:prSet presAssocID="{3C7B3C5A-5164-462F-87F1-3AA2B2A78681}" presName="Parent" presStyleLbl="alignNode1" presStyleIdx="4" presStyleCnt="7">
        <dgm:presLayoutVars>
          <dgm:chMax val="3"/>
          <dgm:chPref val="3"/>
          <dgm:bulletEnabled val="1"/>
        </dgm:presLayoutVars>
      </dgm:prSet>
      <dgm:spPr/>
    </dgm:pt>
    <dgm:pt modelId="{BADA386E-672D-40A9-AD7A-28D194CD4C6D}" type="pres">
      <dgm:prSet presAssocID="{3C7B3C5A-5164-462F-87F1-3AA2B2A78681}" presName="Accent" presStyleLbl="parChTrans1D1" presStyleIdx="4" presStyleCnt="7"/>
      <dgm:spPr/>
    </dgm:pt>
    <dgm:pt modelId="{8F12FB7E-4E0A-4C01-B3DB-31A0A59521BD}" type="pres">
      <dgm:prSet presAssocID="{15647DF0-619D-4C4B-BA84-1B5B35DBA403}" presName="sibTrans" presStyleCnt="0"/>
      <dgm:spPr/>
    </dgm:pt>
    <dgm:pt modelId="{D9381693-E877-493D-A64C-6D4D3E981595}" type="pres">
      <dgm:prSet presAssocID="{58A012A7-9E77-4D88-976E-05CD55A0D5BA}" presName="composite" presStyleCnt="0"/>
      <dgm:spPr/>
    </dgm:pt>
    <dgm:pt modelId="{DB2C8584-D05E-4526-8939-8E06647FBC63}" type="pres">
      <dgm:prSet presAssocID="{58A012A7-9E77-4D88-976E-05CD55A0D5BA}" presName="FirstChild" presStyleLbl="revTx" presStyleIdx="5" presStyleCnt="7" custScaleX="92192" custLinFactNeighborX="-1001">
        <dgm:presLayoutVars>
          <dgm:chMax val="0"/>
          <dgm:chPref val="0"/>
          <dgm:bulletEnabled val="1"/>
        </dgm:presLayoutVars>
      </dgm:prSet>
      <dgm:spPr/>
    </dgm:pt>
    <dgm:pt modelId="{D6591E7E-8194-4C23-ACAD-300E68876AA8}" type="pres">
      <dgm:prSet presAssocID="{58A012A7-9E77-4D88-976E-05CD55A0D5BA}" presName="Parent" presStyleLbl="alignNode1" presStyleIdx="5" presStyleCnt="7">
        <dgm:presLayoutVars>
          <dgm:chMax val="3"/>
          <dgm:chPref val="3"/>
          <dgm:bulletEnabled val="1"/>
        </dgm:presLayoutVars>
      </dgm:prSet>
      <dgm:spPr/>
    </dgm:pt>
    <dgm:pt modelId="{FE1E1E84-0226-462F-87DF-E3B8C680713E}" type="pres">
      <dgm:prSet presAssocID="{58A012A7-9E77-4D88-976E-05CD55A0D5BA}" presName="Accent" presStyleLbl="parChTrans1D1" presStyleIdx="5" presStyleCnt="7"/>
      <dgm:spPr/>
    </dgm:pt>
    <dgm:pt modelId="{2C68F787-8973-4D5C-B73D-6C1F6B572AAE}" type="pres">
      <dgm:prSet presAssocID="{816B5A1E-8C3B-4F8D-BAE8-94FEDF702D2B}" presName="sibTrans" presStyleCnt="0"/>
      <dgm:spPr/>
    </dgm:pt>
    <dgm:pt modelId="{CE10FF3E-F66A-42DD-937D-501AAEC21354}" type="pres">
      <dgm:prSet presAssocID="{71B1ECC8-E4CD-422A-8120-D7FF9F956B47}" presName="composite" presStyleCnt="0"/>
      <dgm:spPr/>
    </dgm:pt>
    <dgm:pt modelId="{B7FC2BB9-6D3A-4AEE-B7E6-4B8F5B58182E}" type="pres">
      <dgm:prSet presAssocID="{71B1ECC8-E4CD-422A-8120-D7FF9F956B47}" presName="FirstChild" presStyleLbl="revTx" presStyleIdx="6" presStyleCnt="7" custScaleX="93779">
        <dgm:presLayoutVars>
          <dgm:chMax val="0"/>
          <dgm:chPref val="0"/>
          <dgm:bulletEnabled val="1"/>
        </dgm:presLayoutVars>
      </dgm:prSet>
      <dgm:spPr/>
    </dgm:pt>
    <dgm:pt modelId="{9975C5D4-6CA5-4287-B294-B235E5B9FE64}" type="pres">
      <dgm:prSet presAssocID="{71B1ECC8-E4CD-422A-8120-D7FF9F956B47}" presName="Parent" presStyleLbl="alignNode1" presStyleIdx="6" presStyleCnt="7">
        <dgm:presLayoutVars>
          <dgm:chMax val="3"/>
          <dgm:chPref val="3"/>
          <dgm:bulletEnabled val="1"/>
        </dgm:presLayoutVars>
      </dgm:prSet>
      <dgm:spPr/>
    </dgm:pt>
    <dgm:pt modelId="{E6C861D7-3333-4ECC-B4F5-F4FCF478C2CC}" type="pres">
      <dgm:prSet presAssocID="{71B1ECC8-E4CD-422A-8120-D7FF9F956B47}" presName="Accent" presStyleLbl="parChTrans1D1" presStyleIdx="6" presStyleCnt="7"/>
      <dgm:spPr/>
    </dgm:pt>
  </dgm:ptLst>
  <dgm:cxnLst>
    <dgm:cxn modelId="{6E3A9100-A5B1-43B0-ADC1-A6AEE08EB760}" srcId="{CDE68D89-1545-4123-B006-6C8540EB6714}" destId="{927DA675-9595-4CD5-9309-ABDC9D8CBA9B}" srcOrd="0" destOrd="0" parTransId="{D60F73A1-0D72-4375-BC45-ED2FB3B7F2ED}" sibTransId="{734896C0-B180-4184-B3FE-94D052FC622C}"/>
    <dgm:cxn modelId="{B3CF270C-C8EC-44D0-96CD-72E204ABE484}" type="presOf" srcId="{B9C25832-05E0-4D7C-A71D-A63ABE20AC78}" destId="{EBBCB302-7D21-44C1-AAE1-03EEE879E97E}" srcOrd="0" destOrd="0" presId="urn:microsoft.com/office/officeart/2011/layout/TabList"/>
    <dgm:cxn modelId="{A44BC134-551A-4BC2-A949-7ECCF0807EBB}" type="presOf" srcId="{58A012A7-9E77-4D88-976E-05CD55A0D5BA}" destId="{D6591E7E-8194-4C23-ACAD-300E68876AA8}" srcOrd="0" destOrd="0" presId="urn:microsoft.com/office/officeart/2011/layout/TabList"/>
    <dgm:cxn modelId="{B44AF137-743A-4883-B5F9-AA8455044657}" type="presOf" srcId="{71B1ECC8-E4CD-422A-8120-D7FF9F956B47}" destId="{9975C5D4-6CA5-4287-B294-B235E5B9FE64}" srcOrd="0" destOrd="0" presId="urn:microsoft.com/office/officeart/2011/layout/TabList"/>
    <dgm:cxn modelId="{49089E3A-FEB0-4F22-A55F-4DE1B6DBC233}" srcId="{C8344254-E0D9-428B-AE5F-91B2762612AB}" destId="{3C7B3C5A-5164-462F-87F1-3AA2B2A78681}" srcOrd="4" destOrd="0" parTransId="{F81A6B20-99D4-44C1-BA57-83230AD43111}" sibTransId="{15647DF0-619D-4C4B-BA84-1B5B35DBA403}"/>
    <dgm:cxn modelId="{7D3EFC3C-262D-4C78-8738-F1FB852EB2F2}" type="presOf" srcId="{B16F02C7-A6CF-40B4-AB63-F24B724AED41}" destId="{9969A0FD-8E83-4828-BBD8-619432C91427}" srcOrd="0" destOrd="0" presId="urn:microsoft.com/office/officeart/2011/layout/TabList"/>
    <dgm:cxn modelId="{29DC6941-A1A5-46A8-99C9-4DDF920B76C4}" srcId="{2508C882-4AAB-4849-9AE2-41CB6AA56776}" destId="{98E7747F-9470-4A02-8ED5-4153FA0F93AF}" srcOrd="0" destOrd="0" parTransId="{F558F717-5899-4F07-A830-0CF8AF12B4B4}" sibTransId="{448BD0F3-A9DA-4794-89AD-8BA40EC1FCFE}"/>
    <dgm:cxn modelId="{930E7266-91AC-471E-A0ED-323FEA0ABC99}" srcId="{B16F02C7-A6CF-40B4-AB63-F24B724AED41}" destId="{81C7E26C-E28E-438B-B0F1-D69D57D52AF7}" srcOrd="0" destOrd="0" parTransId="{B95C3BBF-4C6A-4952-B672-E964E1A2CD92}" sibTransId="{E862916D-7C90-4CBC-9BC3-A71F95406828}"/>
    <dgm:cxn modelId="{607C8B58-0BBA-497B-B11D-6BD1D554A951}" type="presOf" srcId="{927DA675-9595-4CD5-9309-ABDC9D8CBA9B}" destId="{B60FA98E-1803-4020-A31E-5C986FC72CA0}" srcOrd="0" destOrd="0" presId="urn:microsoft.com/office/officeart/2011/layout/TabList"/>
    <dgm:cxn modelId="{89FE6789-6FA4-4B6C-8E0C-8F9A9D35E7AF}" srcId="{C8344254-E0D9-428B-AE5F-91B2762612AB}" destId="{71B1ECC8-E4CD-422A-8120-D7FF9F956B47}" srcOrd="6" destOrd="0" parTransId="{FA625B7D-5991-4C8F-88CE-2FAB377CC1F5}" sibTransId="{75F62AB6-46AE-43EC-8F93-FE91068D86A5}"/>
    <dgm:cxn modelId="{8B92EB90-4E29-4D36-A44C-9D77D2A9A8B6}" type="presOf" srcId="{3C7B3C5A-5164-462F-87F1-3AA2B2A78681}" destId="{C1A15713-2CAA-4BAD-9250-CC2BE0A0B56C}" srcOrd="0" destOrd="0" presId="urn:microsoft.com/office/officeart/2011/layout/TabList"/>
    <dgm:cxn modelId="{52C05894-0F83-4968-8B8C-C36046FE3EE9}" type="presOf" srcId="{CDE68D89-1545-4123-B006-6C8540EB6714}" destId="{955B1C56-BD13-4C5A-BE34-AF3AFEC642D5}" srcOrd="0" destOrd="0" presId="urn:microsoft.com/office/officeart/2011/layout/TabList"/>
    <dgm:cxn modelId="{E3729A96-54D2-42B9-B89C-D710A7D90726}" srcId="{C8344254-E0D9-428B-AE5F-91B2762612AB}" destId="{2508C882-4AAB-4849-9AE2-41CB6AA56776}" srcOrd="1" destOrd="0" parTransId="{17326F2E-22E1-4DAB-B4E2-6B8803FD500F}" sibTransId="{DC06723E-1E0A-46C5-94A9-BC596503E340}"/>
    <dgm:cxn modelId="{AAF95C9E-BF42-4BE4-99BB-95292DB93543}" srcId="{58A012A7-9E77-4D88-976E-05CD55A0D5BA}" destId="{5B17499C-B738-412A-85FB-2ECC0E77E47E}" srcOrd="0" destOrd="0" parTransId="{4F3281E4-95E4-46F3-9A03-C7E05C6AA483}" sibTransId="{3D03EE21-9029-4DF2-AC86-D81400800406}"/>
    <dgm:cxn modelId="{91A7259F-101F-414F-B117-3284FF1ECA38}" type="presOf" srcId="{5B17499C-B738-412A-85FB-2ECC0E77E47E}" destId="{DB2C8584-D05E-4526-8939-8E06647FBC63}" srcOrd="0" destOrd="0" presId="urn:microsoft.com/office/officeart/2011/layout/TabList"/>
    <dgm:cxn modelId="{D482929F-6CEA-451F-9AE9-DF6C7B42BFA7}" srcId="{C8344254-E0D9-428B-AE5F-91B2762612AB}" destId="{B16F02C7-A6CF-40B4-AB63-F24B724AED41}" srcOrd="2" destOrd="0" parTransId="{8D42DA9E-97E6-4D31-85D0-820991244244}" sibTransId="{41841845-5DDE-4377-943C-94713DDF751B}"/>
    <dgm:cxn modelId="{40B235A4-A466-49E7-89D4-4690E9671E8B}" type="presOf" srcId="{68F8C504-0C62-4EFC-8267-263F6949DDEA}" destId="{492D4B3F-7E62-4DF5-89A3-337EC8CAAE44}" srcOrd="0" destOrd="0" presId="urn:microsoft.com/office/officeart/2011/layout/TabList"/>
    <dgm:cxn modelId="{0E03C0AA-3571-461D-8EBD-0DADB887E85A}" srcId="{71B1ECC8-E4CD-422A-8120-D7FF9F956B47}" destId="{EC7285E6-4A7D-41C2-9CEB-6D9F56928CD7}" srcOrd="0" destOrd="0" parTransId="{D9154191-A7DF-4549-B42B-B51EC7C13077}" sibTransId="{3B5413CA-06E7-4FE2-A860-F599354363FE}"/>
    <dgm:cxn modelId="{2EC60ABE-C45F-47E7-89B4-3E3342D02D2D}" type="presOf" srcId="{2508C882-4AAB-4849-9AE2-41CB6AA56776}" destId="{5845FA0B-2883-4F36-ABE1-C5221A3B1820}" srcOrd="0" destOrd="0" presId="urn:microsoft.com/office/officeart/2011/layout/TabList"/>
    <dgm:cxn modelId="{5DA002C0-038E-4F53-B106-2F39FB6AC37A}" type="presOf" srcId="{EC7285E6-4A7D-41C2-9CEB-6D9F56928CD7}" destId="{B7FC2BB9-6D3A-4AEE-B7E6-4B8F5B58182E}" srcOrd="0" destOrd="0" presId="urn:microsoft.com/office/officeart/2011/layout/TabList"/>
    <dgm:cxn modelId="{89E038C4-6D14-401B-B15B-CF28D5E1E2B4}" srcId="{C8344254-E0D9-428B-AE5F-91B2762612AB}" destId="{58A012A7-9E77-4D88-976E-05CD55A0D5BA}" srcOrd="5" destOrd="0" parTransId="{2AD4A16E-0CD5-47FE-973D-C2DC98DE82A6}" sibTransId="{816B5A1E-8C3B-4F8D-BAE8-94FEDF702D2B}"/>
    <dgm:cxn modelId="{3C6DABD3-0220-428E-843D-1D3B84EBFFFB}" srcId="{3C7B3C5A-5164-462F-87F1-3AA2B2A78681}" destId="{68F8C504-0C62-4EFC-8267-263F6949DDEA}" srcOrd="0" destOrd="0" parTransId="{09AC314F-1B90-4B0A-B11B-C3DD40D314D3}" sibTransId="{B5CAD8A2-B323-4D59-A717-83D5B5D213FA}"/>
    <dgm:cxn modelId="{5D8629DF-CE77-4330-A36F-D2EC9A38193B}" srcId="{C8344254-E0D9-428B-AE5F-91B2762612AB}" destId="{CDE68D89-1545-4123-B006-6C8540EB6714}" srcOrd="0" destOrd="0" parTransId="{916F5E2A-16EB-42AC-B312-CCA81C2BF323}" sibTransId="{7BDAF9DD-6A55-4D45-8356-CBE112798365}"/>
    <dgm:cxn modelId="{48CC9CE0-F915-4DEA-AA45-979ED7767FDA}" srcId="{C8344254-E0D9-428B-AE5F-91B2762612AB}" destId="{B9C25832-05E0-4D7C-A71D-A63ABE20AC78}" srcOrd="3" destOrd="0" parTransId="{FC31A82E-4DE3-44B2-8828-93DAF6EAB050}" sibTransId="{C8B12986-6470-428E-B975-42CF87E58EE6}"/>
    <dgm:cxn modelId="{1F90F3E0-3082-4DF0-BD16-65CE174F3F9A}" type="presOf" srcId="{98E7747F-9470-4A02-8ED5-4153FA0F93AF}" destId="{863B7B02-DDF0-4299-B9AA-C46374D19FBB}" srcOrd="0" destOrd="0" presId="urn:microsoft.com/office/officeart/2011/layout/TabList"/>
    <dgm:cxn modelId="{8A34FFED-DE05-4879-8793-41B5CAE4F624}" type="presOf" srcId="{C8344254-E0D9-428B-AE5F-91B2762612AB}" destId="{EDBC23B0-61C6-4D76-878C-53964EA810EF}" srcOrd="0" destOrd="0" presId="urn:microsoft.com/office/officeart/2011/layout/TabList"/>
    <dgm:cxn modelId="{AF5A14F4-B803-49D8-A73D-6FEF1E5A4D02}" srcId="{B9C25832-05E0-4D7C-A71D-A63ABE20AC78}" destId="{A790439B-7741-42BA-BB1D-C6200B982EE5}" srcOrd="0" destOrd="0" parTransId="{A9E48602-54AE-425C-B712-4F4979823D62}" sibTransId="{000184EB-AF8F-45F4-9575-1BE70BE8692B}"/>
    <dgm:cxn modelId="{B68292F8-B752-47A5-AF3A-810E3BE9CD7F}" type="presOf" srcId="{A790439B-7741-42BA-BB1D-C6200B982EE5}" destId="{838B3F8D-B8AF-4CC1-A216-A71C76359222}" srcOrd="0" destOrd="0" presId="urn:microsoft.com/office/officeart/2011/layout/TabList"/>
    <dgm:cxn modelId="{24D63BFD-B78E-4B55-B534-E1815F02F3F2}" type="presOf" srcId="{81C7E26C-E28E-438B-B0F1-D69D57D52AF7}" destId="{B4C852DD-1EAE-4117-90B6-AB1E9FA69CCE}" srcOrd="0" destOrd="0" presId="urn:microsoft.com/office/officeart/2011/layout/TabList"/>
    <dgm:cxn modelId="{A895C456-1790-4EE8-8336-EB04C1FD63CA}" type="presParOf" srcId="{EDBC23B0-61C6-4D76-878C-53964EA810EF}" destId="{DEA92F16-A38B-46E1-A9A2-E8274D3C2FA0}" srcOrd="0" destOrd="0" presId="urn:microsoft.com/office/officeart/2011/layout/TabList"/>
    <dgm:cxn modelId="{7C3F8862-554D-4706-BA72-66D6601E3F4B}" type="presParOf" srcId="{DEA92F16-A38B-46E1-A9A2-E8274D3C2FA0}" destId="{B60FA98E-1803-4020-A31E-5C986FC72CA0}" srcOrd="0" destOrd="0" presId="urn:microsoft.com/office/officeart/2011/layout/TabList"/>
    <dgm:cxn modelId="{F015F155-01FF-45D6-B75F-6403C47649EF}" type="presParOf" srcId="{DEA92F16-A38B-46E1-A9A2-E8274D3C2FA0}" destId="{955B1C56-BD13-4C5A-BE34-AF3AFEC642D5}" srcOrd="1" destOrd="0" presId="urn:microsoft.com/office/officeart/2011/layout/TabList"/>
    <dgm:cxn modelId="{953E04C2-9089-462C-B471-422FBEA43748}" type="presParOf" srcId="{DEA92F16-A38B-46E1-A9A2-E8274D3C2FA0}" destId="{2910020B-5FE0-4C80-BCFC-A7E395A7B651}" srcOrd="2" destOrd="0" presId="urn:microsoft.com/office/officeart/2011/layout/TabList"/>
    <dgm:cxn modelId="{5A73EF41-2D2C-4CFF-BDB5-8C7C29466548}" type="presParOf" srcId="{EDBC23B0-61C6-4D76-878C-53964EA810EF}" destId="{B89EF46C-B2C6-4090-8189-71CB05BD8D41}" srcOrd="1" destOrd="0" presId="urn:microsoft.com/office/officeart/2011/layout/TabList"/>
    <dgm:cxn modelId="{E17D9449-CBD0-4189-8102-5B35382FD729}" type="presParOf" srcId="{EDBC23B0-61C6-4D76-878C-53964EA810EF}" destId="{46EBF3A4-116E-448E-B99D-93583CD6E1EC}" srcOrd="2" destOrd="0" presId="urn:microsoft.com/office/officeart/2011/layout/TabList"/>
    <dgm:cxn modelId="{C64F3468-84CA-48AB-A61C-392BFAD3AD8D}" type="presParOf" srcId="{46EBF3A4-116E-448E-B99D-93583CD6E1EC}" destId="{863B7B02-DDF0-4299-B9AA-C46374D19FBB}" srcOrd="0" destOrd="0" presId="urn:microsoft.com/office/officeart/2011/layout/TabList"/>
    <dgm:cxn modelId="{9E7C2A52-68EF-41C7-B8E9-9DEA95E0457A}" type="presParOf" srcId="{46EBF3A4-116E-448E-B99D-93583CD6E1EC}" destId="{5845FA0B-2883-4F36-ABE1-C5221A3B1820}" srcOrd="1" destOrd="0" presId="urn:microsoft.com/office/officeart/2011/layout/TabList"/>
    <dgm:cxn modelId="{52089578-1C37-4E67-B73B-8F4B6B0F8A37}" type="presParOf" srcId="{46EBF3A4-116E-448E-B99D-93583CD6E1EC}" destId="{A40E87CA-56E2-4352-B73D-F2C1F4807018}" srcOrd="2" destOrd="0" presId="urn:microsoft.com/office/officeart/2011/layout/TabList"/>
    <dgm:cxn modelId="{35AB9868-4654-40E7-ACEC-C58E2F92FC78}" type="presParOf" srcId="{EDBC23B0-61C6-4D76-878C-53964EA810EF}" destId="{6ECF4732-A2F8-44F9-B9E4-2722D06173EE}" srcOrd="3" destOrd="0" presId="urn:microsoft.com/office/officeart/2011/layout/TabList"/>
    <dgm:cxn modelId="{5F950804-F6B0-45FF-A947-90FD8D76E87B}" type="presParOf" srcId="{EDBC23B0-61C6-4D76-878C-53964EA810EF}" destId="{E2C1C250-28BD-491C-A353-5C77BB482266}" srcOrd="4" destOrd="0" presId="urn:microsoft.com/office/officeart/2011/layout/TabList"/>
    <dgm:cxn modelId="{6AFCD9C4-03DC-432D-B8FE-211E60311BFA}" type="presParOf" srcId="{E2C1C250-28BD-491C-A353-5C77BB482266}" destId="{B4C852DD-1EAE-4117-90B6-AB1E9FA69CCE}" srcOrd="0" destOrd="0" presId="urn:microsoft.com/office/officeart/2011/layout/TabList"/>
    <dgm:cxn modelId="{F78ABDB8-36FF-413C-92A7-9B158320705D}" type="presParOf" srcId="{E2C1C250-28BD-491C-A353-5C77BB482266}" destId="{9969A0FD-8E83-4828-BBD8-619432C91427}" srcOrd="1" destOrd="0" presId="urn:microsoft.com/office/officeart/2011/layout/TabList"/>
    <dgm:cxn modelId="{94039A57-CF5B-4134-BA09-1E958D1B7B54}" type="presParOf" srcId="{E2C1C250-28BD-491C-A353-5C77BB482266}" destId="{234F0A1B-2962-4502-92DB-026285B3A04C}" srcOrd="2" destOrd="0" presId="urn:microsoft.com/office/officeart/2011/layout/TabList"/>
    <dgm:cxn modelId="{1D5589A2-2D4D-47F8-BB89-6C39BF5EC728}" type="presParOf" srcId="{EDBC23B0-61C6-4D76-878C-53964EA810EF}" destId="{3C673E75-3E85-409B-8E4D-4ABA8CD392EA}" srcOrd="5" destOrd="0" presId="urn:microsoft.com/office/officeart/2011/layout/TabList"/>
    <dgm:cxn modelId="{6023B9D2-81BC-416C-ACF4-E9CD6089043C}" type="presParOf" srcId="{EDBC23B0-61C6-4D76-878C-53964EA810EF}" destId="{3F927353-E73C-48F4-9B0D-27BBF2A20AB8}" srcOrd="6" destOrd="0" presId="urn:microsoft.com/office/officeart/2011/layout/TabList"/>
    <dgm:cxn modelId="{35256F96-1DAE-47F8-898E-6085D15418A6}" type="presParOf" srcId="{3F927353-E73C-48F4-9B0D-27BBF2A20AB8}" destId="{838B3F8D-B8AF-4CC1-A216-A71C76359222}" srcOrd="0" destOrd="0" presId="urn:microsoft.com/office/officeart/2011/layout/TabList"/>
    <dgm:cxn modelId="{C390846B-85F9-4659-99C0-335EFABB3AB5}" type="presParOf" srcId="{3F927353-E73C-48F4-9B0D-27BBF2A20AB8}" destId="{EBBCB302-7D21-44C1-AAE1-03EEE879E97E}" srcOrd="1" destOrd="0" presId="urn:microsoft.com/office/officeart/2011/layout/TabList"/>
    <dgm:cxn modelId="{A94872C8-4BCF-45DB-A70B-0156E4ABE371}" type="presParOf" srcId="{3F927353-E73C-48F4-9B0D-27BBF2A20AB8}" destId="{0D343FA4-F270-40B0-BD72-CCE5744FBC99}" srcOrd="2" destOrd="0" presId="urn:microsoft.com/office/officeart/2011/layout/TabList"/>
    <dgm:cxn modelId="{1893DA2D-1F2D-4D0F-88D4-82C45CB62678}" type="presParOf" srcId="{EDBC23B0-61C6-4D76-878C-53964EA810EF}" destId="{5401ADBA-D931-4E03-8AFF-187108D25DED}" srcOrd="7" destOrd="0" presId="urn:microsoft.com/office/officeart/2011/layout/TabList"/>
    <dgm:cxn modelId="{DF640A61-8EF0-438E-9736-A036DF4367CA}" type="presParOf" srcId="{EDBC23B0-61C6-4D76-878C-53964EA810EF}" destId="{5999DA4D-D711-40C1-8CA3-37E66FE42DF5}" srcOrd="8" destOrd="0" presId="urn:microsoft.com/office/officeart/2011/layout/TabList"/>
    <dgm:cxn modelId="{B57BD3E2-A97C-4E13-A4A3-562AD1F25E81}" type="presParOf" srcId="{5999DA4D-D711-40C1-8CA3-37E66FE42DF5}" destId="{492D4B3F-7E62-4DF5-89A3-337EC8CAAE44}" srcOrd="0" destOrd="0" presId="urn:microsoft.com/office/officeart/2011/layout/TabList"/>
    <dgm:cxn modelId="{16A20E5C-05E8-45C2-AB4E-7AA5F8CC0ED3}" type="presParOf" srcId="{5999DA4D-D711-40C1-8CA3-37E66FE42DF5}" destId="{C1A15713-2CAA-4BAD-9250-CC2BE0A0B56C}" srcOrd="1" destOrd="0" presId="urn:microsoft.com/office/officeart/2011/layout/TabList"/>
    <dgm:cxn modelId="{C4CFC6A6-6B12-4E51-AA3A-6D7CE03C40AB}" type="presParOf" srcId="{5999DA4D-D711-40C1-8CA3-37E66FE42DF5}" destId="{BADA386E-672D-40A9-AD7A-28D194CD4C6D}" srcOrd="2" destOrd="0" presId="urn:microsoft.com/office/officeart/2011/layout/TabList"/>
    <dgm:cxn modelId="{F0AF54BD-3F20-4E26-9333-B621AF6269B8}" type="presParOf" srcId="{EDBC23B0-61C6-4D76-878C-53964EA810EF}" destId="{8F12FB7E-4E0A-4C01-B3DB-31A0A59521BD}" srcOrd="9" destOrd="0" presId="urn:microsoft.com/office/officeart/2011/layout/TabList"/>
    <dgm:cxn modelId="{178D5FC0-1837-458E-8828-EEADFA6FC600}" type="presParOf" srcId="{EDBC23B0-61C6-4D76-878C-53964EA810EF}" destId="{D9381693-E877-493D-A64C-6D4D3E981595}" srcOrd="10" destOrd="0" presId="urn:microsoft.com/office/officeart/2011/layout/TabList"/>
    <dgm:cxn modelId="{1DDA4F61-C29A-4E9C-B181-15CF487B6E48}" type="presParOf" srcId="{D9381693-E877-493D-A64C-6D4D3E981595}" destId="{DB2C8584-D05E-4526-8939-8E06647FBC63}" srcOrd="0" destOrd="0" presId="urn:microsoft.com/office/officeart/2011/layout/TabList"/>
    <dgm:cxn modelId="{A148A97C-29B1-4191-9AAE-DDF35B6C3455}" type="presParOf" srcId="{D9381693-E877-493D-A64C-6D4D3E981595}" destId="{D6591E7E-8194-4C23-ACAD-300E68876AA8}" srcOrd="1" destOrd="0" presId="urn:microsoft.com/office/officeart/2011/layout/TabList"/>
    <dgm:cxn modelId="{2E597C69-6CA1-4F5E-8D6D-CEFD6BC015FE}" type="presParOf" srcId="{D9381693-E877-493D-A64C-6D4D3E981595}" destId="{FE1E1E84-0226-462F-87DF-E3B8C680713E}" srcOrd="2" destOrd="0" presId="urn:microsoft.com/office/officeart/2011/layout/TabList"/>
    <dgm:cxn modelId="{C686EE78-FEDC-4FC3-8814-D1B7C7CE03A4}" type="presParOf" srcId="{EDBC23B0-61C6-4D76-878C-53964EA810EF}" destId="{2C68F787-8973-4D5C-B73D-6C1F6B572AAE}" srcOrd="11" destOrd="0" presId="urn:microsoft.com/office/officeart/2011/layout/TabList"/>
    <dgm:cxn modelId="{4EAE55C0-FEA7-40EF-8539-17C3061D1006}" type="presParOf" srcId="{EDBC23B0-61C6-4D76-878C-53964EA810EF}" destId="{CE10FF3E-F66A-42DD-937D-501AAEC21354}" srcOrd="12" destOrd="0" presId="urn:microsoft.com/office/officeart/2011/layout/TabList"/>
    <dgm:cxn modelId="{FF09C60E-6332-4DD1-B0D4-E8B3B1A91526}" type="presParOf" srcId="{CE10FF3E-F66A-42DD-937D-501AAEC21354}" destId="{B7FC2BB9-6D3A-4AEE-B7E6-4B8F5B58182E}" srcOrd="0" destOrd="0" presId="urn:microsoft.com/office/officeart/2011/layout/TabList"/>
    <dgm:cxn modelId="{EF85EEA0-F7AA-483B-9978-1C6D6E8BEBC9}" type="presParOf" srcId="{CE10FF3E-F66A-42DD-937D-501AAEC21354}" destId="{9975C5D4-6CA5-4287-B294-B235E5B9FE64}" srcOrd="1" destOrd="0" presId="urn:microsoft.com/office/officeart/2011/layout/TabList"/>
    <dgm:cxn modelId="{A94B0FF6-0357-4F58-9B95-CD363CA02120}" type="presParOf" srcId="{CE10FF3E-F66A-42DD-937D-501AAEC21354}" destId="{E6C861D7-3333-4ECC-B4F5-F4FCF478C2CC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9CE1A3-0E42-45E0-943C-C673FB941FC4}">
      <dsp:nvSpPr>
        <dsp:cNvPr id="0" name=""/>
        <dsp:cNvSpPr/>
      </dsp:nvSpPr>
      <dsp:spPr>
        <a:xfrm>
          <a:off x="0" y="337591"/>
          <a:ext cx="9217024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C1B84C-63CB-42FC-841D-38314D80DDD2}">
      <dsp:nvSpPr>
        <dsp:cNvPr id="0" name=""/>
        <dsp:cNvSpPr/>
      </dsp:nvSpPr>
      <dsp:spPr>
        <a:xfrm>
          <a:off x="460851" y="12871"/>
          <a:ext cx="6451916" cy="649440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3867" tIns="0" rIns="243867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bg1"/>
              </a:solidFill>
            </a:rPr>
            <a:t>1. Overview of the ITER Buildings</a:t>
          </a:r>
        </a:p>
      </dsp:txBody>
      <dsp:txXfrm>
        <a:off x="492554" y="44574"/>
        <a:ext cx="6388510" cy="586034"/>
      </dsp:txXfrm>
    </dsp:sp>
    <dsp:sp modelId="{F8BD6C19-6F92-443B-BC58-743EAC48537A}">
      <dsp:nvSpPr>
        <dsp:cNvPr id="0" name=""/>
        <dsp:cNvSpPr/>
      </dsp:nvSpPr>
      <dsp:spPr>
        <a:xfrm>
          <a:off x="0" y="1335511"/>
          <a:ext cx="9217024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44FB6E-8AD9-4546-954F-095D9641400E}">
      <dsp:nvSpPr>
        <dsp:cNvPr id="0" name=""/>
        <dsp:cNvSpPr/>
      </dsp:nvSpPr>
      <dsp:spPr>
        <a:xfrm>
          <a:off x="460851" y="1010792"/>
          <a:ext cx="6451916" cy="649440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3867" tIns="0" rIns="243867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bg1"/>
              </a:solidFill>
            </a:rPr>
            <a:t>2. Packaging Strategy</a:t>
          </a:r>
        </a:p>
      </dsp:txBody>
      <dsp:txXfrm>
        <a:off x="492554" y="1042495"/>
        <a:ext cx="6388510" cy="586034"/>
      </dsp:txXfrm>
    </dsp:sp>
    <dsp:sp modelId="{B4A53821-86C5-4307-B7B3-CD4FC1C46F0C}">
      <dsp:nvSpPr>
        <dsp:cNvPr id="0" name=""/>
        <dsp:cNvSpPr/>
      </dsp:nvSpPr>
      <dsp:spPr>
        <a:xfrm>
          <a:off x="0" y="2333432"/>
          <a:ext cx="9217024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2FE15E-C8DC-4420-AC8F-C71F0BB55DF1}">
      <dsp:nvSpPr>
        <dsp:cNvPr id="0" name=""/>
        <dsp:cNvSpPr/>
      </dsp:nvSpPr>
      <dsp:spPr>
        <a:xfrm>
          <a:off x="460851" y="2008711"/>
          <a:ext cx="6451916" cy="649440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3867" tIns="0" rIns="243867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bg1"/>
              </a:solidFill>
            </a:rPr>
            <a:t>3. Overview of the Procurement Packages</a:t>
          </a:r>
        </a:p>
      </dsp:txBody>
      <dsp:txXfrm>
        <a:off x="492554" y="2040414"/>
        <a:ext cx="6388510" cy="586034"/>
      </dsp:txXfrm>
    </dsp:sp>
    <dsp:sp modelId="{CE7A0C9D-21EF-43B2-A0E3-151AA08FF2E9}">
      <dsp:nvSpPr>
        <dsp:cNvPr id="0" name=""/>
        <dsp:cNvSpPr/>
      </dsp:nvSpPr>
      <dsp:spPr>
        <a:xfrm>
          <a:off x="0" y="3331352"/>
          <a:ext cx="9217024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2A44FC-0380-4895-925E-990F501E9582}">
      <dsp:nvSpPr>
        <dsp:cNvPr id="0" name=""/>
        <dsp:cNvSpPr/>
      </dsp:nvSpPr>
      <dsp:spPr>
        <a:xfrm>
          <a:off x="460851" y="3006632"/>
          <a:ext cx="6451916" cy="649440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3867" tIns="0" rIns="243867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bg1"/>
              </a:solidFill>
            </a:rPr>
            <a:t>4. Status of ongoing procurements</a:t>
          </a:r>
        </a:p>
      </dsp:txBody>
      <dsp:txXfrm>
        <a:off x="492554" y="3038335"/>
        <a:ext cx="6388510" cy="586034"/>
      </dsp:txXfrm>
    </dsp:sp>
    <dsp:sp modelId="{8602A1C4-F58E-4B73-A50D-A4F73407F0FD}">
      <dsp:nvSpPr>
        <dsp:cNvPr id="0" name=""/>
        <dsp:cNvSpPr/>
      </dsp:nvSpPr>
      <dsp:spPr>
        <a:xfrm>
          <a:off x="0" y="4329272"/>
          <a:ext cx="9217024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A3D11E-D80E-400E-82D6-16E32CE9789E}">
      <dsp:nvSpPr>
        <dsp:cNvPr id="0" name=""/>
        <dsp:cNvSpPr/>
      </dsp:nvSpPr>
      <dsp:spPr>
        <a:xfrm>
          <a:off x="460851" y="4004552"/>
          <a:ext cx="6451916" cy="649440"/>
        </a:xfrm>
        <a:prstGeom prst="roundRect">
          <a:avLst/>
        </a:prstGeom>
        <a:solidFill>
          <a:srgbClr val="DC4A2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3867" tIns="0" rIns="243867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bg1"/>
              </a:solidFill>
            </a:rPr>
            <a:t>5. Future Procurements </a:t>
          </a:r>
        </a:p>
      </dsp:txBody>
      <dsp:txXfrm>
        <a:off x="492554" y="4036255"/>
        <a:ext cx="6388510" cy="5860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C861D7-3333-4ECC-B4F5-F4FCF478C2CC}">
      <dsp:nvSpPr>
        <dsp:cNvPr id="0" name=""/>
        <dsp:cNvSpPr/>
      </dsp:nvSpPr>
      <dsp:spPr>
        <a:xfrm>
          <a:off x="0" y="5018262"/>
          <a:ext cx="10081120" cy="0"/>
        </a:xfrm>
        <a:prstGeom prst="line">
          <a:avLst/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1E1E84-0226-462F-87DF-E3B8C680713E}">
      <dsp:nvSpPr>
        <dsp:cNvPr id="0" name=""/>
        <dsp:cNvSpPr/>
      </dsp:nvSpPr>
      <dsp:spPr>
        <a:xfrm>
          <a:off x="0" y="4291074"/>
          <a:ext cx="10081120" cy="0"/>
        </a:xfrm>
        <a:prstGeom prst="line">
          <a:avLst/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DA386E-672D-40A9-AD7A-28D194CD4C6D}">
      <dsp:nvSpPr>
        <dsp:cNvPr id="0" name=""/>
        <dsp:cNvSpPr/>
      </dsp:nvSpPr>
      <dsp:spPr>
        <a:xfrm>
          <a:off x="0" y="3563885"/>
          <a:ext cx="10081120" cy="0"/>
        </a:xfrm>
        <a:prstGeom prst="line">
          <a:avLst/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43FA4-F270-40B0-BD72-CCE5744FBC99}">
      <dsp:nvSpPr>
        <dsp:cNvPr id="0" name=""/>
        <dsp:cNvSpPr/>
      </dsp:nvSpPr>
      <dsp:spPr>
        <a:xfrm>
          <a:off x="0" y="2836697"/>
          <a:ext cx="10081120" cy="0"/>
        </a:xfrm>
        <a:prstGeom prst="line">
          <a:avLst/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4F0A1B-2962-4502-92DB-026285B3A04C}">
      <dsp:nvSpPr>
        <dsp:cNvPr id="0" name=""/>
        <dsp:cNvSpPr/>
      </dsp:nvSpPr>
      <dsp:spPr>
        <a:xfrm>
          <a:off x="0" y="2109508"/>
          <a:ext cx="10081120" cy="0"/>
        </a:xfrm>
        <a:prstGeom prst="line">
          <a:avLst/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0E87CA-56E2-4352-B73D-F2C1F4807018}">
      <dsp:nvSpPr>
        <dsp:cNvPr id="0" name=""/>
        <dsp:cNvSpPr/>
      </dsp:nvSpPr>
      <dsp:spPr>
        <a:xfrm>
          <a:off x="0" y="1319147"/>
          <a:ext cx="10081120" cy="0"/>
        </a:xfrm>
        <a:prstGeom prst="line">
          <a:avLst/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10020B-5FE0-4C80-BCFC-A7E395A7B651}">
      <dsp:nvSpPr>
        <dsp:cNvPr id="0" name=""/>
        <dsp:cNvSpPr/>
      </dsp:nvSpPr>
      <dsp:spPr>
        <a:xfrm>
          <a:off x="0" y="692595"/>
          <a:ext cx="10081120" cy="0"/>
        </a:xfrm>
        <a:prstGeom prst="line">
          <a:avLst/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0FA98E-1803-4020-A31E-5C986FC72CA0}">
      <dsp:nvSpPr>
        <dsp:cNvPr id="0" name=""/>
        <dsp:cNvSpPr/>
      </dsp:nvSpPr>
      <dsp:spPr>
        <a:xfrm>
          <a:off x="2919790" y="41568"/>
          <a:ext cx="7161329" cy="692560"/>
        </a:xfrm>
        <a:prstGeom prst="rect">
          <a:avLst/>
        </a:prstGeom>
        <a:noFill/>
        <a:ln>
          <a:solidFill>
            <a:schemeClr val="bg1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b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Waterproofing, Roofing, Cladding, Rainwater drainage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2919790" y="41568"/>
        <a:ext cx="7161329" cy="692560"/>
      </dsp:txXfrm>
    </dsp:sp>
    <dsp:sp modelId="{955B1C56-BD13-4C5A-BE34-AF3AFEC642D5}">
      <dsp:nvSpPr>
        <dsp:cNvPr id="0" name=""/>
        <dsp:cNvSpPr/>
      </dsp:nvSpPr>
      <dsp:spPr>
        <a:xfrm>
          <a:off x="0" y="35"/>
          <a:ext cx="2621091" cy="692560"/>
        </a:xfrm>
        <a:prstGeom prst="round2SameRect">
          <a:avLst>
            <a:gd name="adj1" fmla="val 16670"/>
            <a:gd name="adj2" fmla="val 0"/>
          </a:avLst>
        </a:prstGeom>
        <a:solidFill>
          <a:srgbClr val="DC4A22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1"/>
              </a:solidFill>
            </a:rPr>
            <a:t>TB22 – Lot D</a:t>
          </a:r>
        </a:p>
      </dsp:txBody>
      <dsp:txXfrm>
        <a:off x="33814" y="33849"/>
        <a:ext cx="2553463" cy="658746"/>
      </dsp:txXfrm>
    </dsp:sp>
    <dsp:sp modelId="{863B7B02-DDF0-4299-B9AA-C46374D19FBB}">
      <dsp:nvSpPr>
        <dsp:cNvPr id="0" name=""/>
        <dsp:cNvSpPr/>
      </dsp:nvSpPr>
      <dsp:spPr>
        <a:xfrm>
          <a:off x="2853135" y="744001"/>
          <a:ext cx="6995940" cy="5840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b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i="0" u="none" strike="noStrike" kern="1200" dirty="0">
              <a:effectLst/>
              <a:latin typeface="+mn-lt"/>
            </a:rPr>
            <a:t>IP Electrical Diesel Generators and buildings 59, 60</a:t>
          </a:r>
          <a:endParaRPr lang="en-US" sz="1600" kern="1200" dirty="0"/>
        </a:p>
      </dsp:txBody>
      <dsp:txXfrm>
        <a:off x="2853135" y="744001"/>
        <a:ext cx="6995940" cy="584077"/>
      </dsp:txXfrm>
    </dsp:sp>
    <dsp:sp modelId="{5845FA0B-2883-4F36-ABE1-C5221A3B1820}">
      <dsp:nvSpPr>
        <dsp:cNvPr id="0" name=""/>
        <dsp:cNvSpPr/>
      </dsp:nvSpPr>
      <dsp:spPr>
        <a:xfrm>
          <a:off x="0" y="727223"/>
          <a:ext cx="2621091" cy="617632"/>
        </a:xfrm>
        <a:prstGeom prst="round2SameRect">
          <a:avLst>
            <a:gd name="adj1" fmla="val 16670"/>
            <a:gd name="adj2" fmla="val 0"/>
          </a:avLst>
        </a:prstGeom>
        <a:solidFill>
          <a:srgbClr val="DC4A22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1"/>
              </a:solidFill>
            </a:rPr>
            <a:t>TB24</a:t>
          </a:r>
        </a:p>
      </dsp:txBody>
      <dsp:txXfrm>
        <a:off x="30156" y="757379"/>
        <a:ext cx="2560779" cy="587476"/>
      </dsp:txXfrm>
    </dsp:sp>
    <dsp:sp modelId="{B4C852DD-1EAE-4117-90B6-AB1E9FA69CCE}">
      <dsp:nvSpPr>
        <dsp:cNvPr id="0" name=""/>
        <dsp:cNvSpPr/>
      </dsp:nvSpPr>
      <dsp:spPr>
        <a:xfrm>
          <a:off x="2853135" y="1416948"/>
          <a:ext cx="6995940" cy="692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b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Building 14 services post First Plasma</a:t>
          </a:r>
        </a:p>
      </dsp:txBody>
      <dsp:txXfrm>
        <a:off x="2853135" y="1416948"/>
        <a:ext cx="6995940" cy="692560"/>
      </dsp:txXfrm>
    </dsp:sp>
    <dsp:sp modelId="{9969A0FD-8E83-4828-BBD8-619432C91427}">
      <dsp:nvSpPr>
        <dsp:cNvPr id="0" name=""/>
        <dsp:cNvSpPr/>
      </dsp:nvSpPr>
      <dsp:spPr>
        <a:xfrm>
          <a:off x="0" y="1416948"/>
          <a:ext cx="2621091" cy="692560"/>
        </a:xfrm>
        <a:prstGeom prst="round2SameRect">
          <a:avLst>
            <a:gd name="adj1" fmla="val 16670"/>
            <a:gd name="adj2" fmla="val 0"/>
          </a:avLst>
        </a:prstGeom>
        <a:solidFill>
          <a:srgbClr val="DC4A22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1"/>
              </a:solidFill>
            </a:rPr>
            <a:t>TB23</a:t>
          </a:r>
        </a:p>
      </dsp:txBody>
      <dsp:txXfrm>
        <a:off x="33814" y="1450762"/>
        <a:ext cx="2553463" cy="658746"/>
      </dsp:txXfrm>
    </dsp:sp>
    <dsp:sp modelId="{838B3F8D-B8AF-4CC1-A216-A71C76359222}">
      <dsp:nvSpPr>
        <dsp:cNvPr id="0" name=""/>
        <dsp:cNvSpPr/>
      </dsp:nvSpPr>
      <dsp:spPr>
        <a:xfrm>
          <a:off x="2853135" y="2144136"/>
          <a:ext cx="6995940" cy="692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b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PIC Electrical Diesel Generators, Fuel Tanks and buildings 42, 43, 57, 58</a:t>
          </a:r>
          <a:endParaRPr lang="en-US" sz="1600" kern="1200" dirty="0"/>
        </a:p>
      </dsp:txBody>
      <dsp:txXfrm>
        <a:off x="2853135" y="2144136"/>
        <a:ext cx="6995940" cy="692560"/>
      </dsp:txXfrm>
    </dsp:sp>
    <dsp:sp modelId="{EBBCB302-7D21-44C1-AAE1-03EEE879E97E}">
      <dsp:nvSpPr>
        <dsp:cNvPr id="0" name=""/>
        <dsp:cNvSpPr/>
      </dsp:nvSpPr>
      <dsp:spPr>
        <a:xfrm>
          <a:off x="0" y="2144136"/>
          <a:ext cx="2621091" cy="692560"/>
        </a:xfrm>
        <a:prstGeom prst="round2SameRect">
          <a:avLst>
            <a:gd name="adj1" fmla="val 16670"/>
            <a:gd name="adj2" fmla="val 0"/>
          </a:avLst>
        </a:prstGeom>
        <a:solidFill>
          <a:srgbClr val="DC4A22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1"/>
              </a:solidFill>
            </a:rPr>
            <a:t>TB17</a:t>
          </a:r>
        </a:p>
      </dsp:txBody>
      <dsp:txXfrm>
        <a:off x="33814" y="2177950"/>
        <a:ext cx="2553463" cy="658746"/>
      </dsp:txXfrm>
    </dsp:sp>
    <dsp:sp modelId="{492D4B3F-7E62-4DF5-89A3-337EC8CAAE44}">
      <dsp:nvSpPr>
        <dsp:cNvPr id="0" name=""/>
        <dsp:cNvSpPr/>
      </dsp:nvSpPr>
      <dsp:spPr>
        <a:xfrm>
          <a:off x="2853135" y="2892881"/>
          <a:ext cx="6995940" cy="649448"/>
        </a:xfrm>
        <a:prstGeom prst="rect">
          <a:avLst/>
        </a:prstGeom>
        <a:noFill/>
        <a:ln>
          <a:solidFill>
            <a:schemeClr val="bg1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b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Legal inspection</a:t>
          </a:r>
        </a:p>
      </dsp:txBody>
      <dsp:txXfrm>
        <a:off x="2853135" y="2892881"/>
        <a:ext cx="6995940" cy="649448"/>
      </dsp:txXfrm>
    </dsp:sp>
    <dsp:sp modelId="{C1A15713-2CAA-4BAD-9250-CC2BE0A0B56C}">
      <dsp:nvSpPr>
        <dsp:cNvPr id="0" name=""/>
        <dsp:cNvSpPr/>
      </dsp:nvSpPr>
      <dsp:spPr>
        <a:xfrm>
          <a:off x="0" y="2871325"/>
          <a:ext cx="2621091" cy="692560"/>
        </a:xfrm>
        <a:prstGeom prst="round2SameRect">
          <a:avLst>
            <a:gd name="adj1" fmla="val 16670"/>
            <a:gd name="adj2" fmla="val 0"/>
          </a:avLst>
        </a:prstGeom>
        <a:solidFill>
          <a:srgbClr val="DC4A22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rgbClr val="FFFFFF"/>
              </a:solidFill>
              <a:latin typeface="Calibri"/>
              <a:ea typeface="+mn-ea"/>
              <a:cs typeface="+mn-cs"/>
            </a:rPr>
            <a:t>Service Contract</a:t>
          </a:r>
        </a:p>
      </dsp:txBody>
      <dsp:txXfrm>
        <a:off x="33814" y="2905139"/>
        <a:ext cx="2553463" cy="658746"/>
      </dsp:txXfrm>
    </dsp:sp>
    <dsp:sp modelId="{DB2C8584-D05E-4526-8939-8E06647FBC63}">
      <dsp:nvSpPr>
        <dsp:cNvPr id="0" name=""/>
        <dsp:cNvSpPr/>
      </dsp:nvSpPr>
      <dsp:spPr>
        <a:xfrm>
          <a:off x="2837655" y="3598513"/>
          <a:ext cx="6877549" cy="692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b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Definition of new ground spectrum HCF</a:t>
          </a:r>
        </a:p>
      </dsp:txBody>
      <dsp:txXfrm>
        <a:off x="2837655" y="3598513"/>
        <a:ext cx="6877549" cy="692560"/>
      </dsp:txXfrm>
    </dsp:sp>
    <dsp:sp modelId="{D6591E7E-8194-4C23-ACAD-300E68876AA8}">
      <dsp:nvSpPr>
        <dsp:cNvPr id="0" name=""/>
        <dsp:cNvSpPr/>
      </dsp:nvSpPr>
      <dsp:spPr>
        <a:xfrm>
          <a:off x="0" y="3598513"/>
          <a:ext cx="2621091" cy="692560"/>
        </a:xfrm>
        <a:prstGeom prst="round2SameRect">
          <a:avLst>
            <a:gd name="adj1" fmla="val 16670"/>
            <a:gd name="adj2" fmla="val 0"/>
          </a:avLst>
        </a:prstGeom>
        <a:solidFill>
          <a:srgbClr val="DC4A22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rgbClr val="FFFFFF"/>
              </a:solidFill>
              <a:latin typeface="Calibri"/>
              <a:ea typeface="+mn-ea"/>
              <a:cs typeface="+mn-cs"/>
            </a:rPr>
            <a:t>Service Contract</a:t>
          </a:r>
          <a:endParaRPr lang="en-US" sz="2000" dirty="0"/>
        </a:p>
      </dsp:txBody>
      <dsp:txXfrm>
        <a:off x="33814" y="3632327"/>
        <a:ext cx="2553463" cy="658746"/>
      </dsp:txXfrm>
    </dsp:sp>
    <dsp:sp modelId="{B7FC2BB9-6D3A-4AEE-B7E6-4B8F5B58182E}">
      <dsp:nvSpPr>
        <dsp:cNvPr id="0" name=""/>
        <dsp:cNvSpPr/>
      </dsp:nvSpPr>
      <dsp:spPr>
        <a:xfrm>
          <a:off x="2853135" y="4325702"/>
          <a:ext cx="6995940" cy="692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b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Engineering and Construction of Hot Cell (21), Radwaste (23) Personal Access Control Building (24) &amp; </a:t>
          </a:r>
          <a:r>
            <a:rPr lang="en-US" sz="1600" kern="1200" dirty="0"/>
            <a:t>Control Building (71) PIC </a:t>
          </a:r>
          <a:r>
            <a:rPr lang="en-GB" sz="1600" kern="1200" dirty="0"/>
            <a:t>Civil Works and </a:t>
          </a:r>
          <a:r>
            <a:rPr lang="en-US" sz="1600" kern="1200" dirty="0"/>
            <a:t>Buildings services</a:t>
          </a:r>
        </a:p>
      </dsp:txBody>
      <dsp:txXfrm>
        <a:off x="2853135" y="4325702"/>
        <a:ext cx="6995940" cy="692560"/>
      </dsp:txXfrm>
    </dsp:sp>
    <dsp:sp modelId="{9975C5D4-6CA5-4287-B294-B235E5B9FE64}">
      <dsp:nvSpPr>
        <dsp:cNvPr id="0" name=""/>
        <dsp:cNvSpPr/>
      </dsp:nvSpPr>
      <dsp:spPr>
        <a:xfrm>
          <a:off x="0" y="4325702"/>
          <a:ext cx="2621091" cy="692560"/>
        </a:xfrm>
        <a:prstGeom prst="round2SameRect">
          <a:avLst>
            <a:gd name="adj1" fmla="val 16670"/>
            <a:gd name="adj2" fmla="val 0"/>
          </a:avLst>
        </a:prstGeom>
        <a:solidFill>
          <a:srgbClr val="DC4A22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1"/>
              </a:solidFill>
            </a:rPr>
            <a:t>Hot Cell Facility</a:t>
          </a:r>
        </a:p>
      </dsp:txBody>
      <dsp:txXfrm>
        <a:off x="33814" y="4359516"/>
        <a:ext cx="2553463" cy="6587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DF3367-8529-4C73-AFAF-BB82F8114BC5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41EF14-A77B-4F29-8F05-C2C964821A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000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1EF14-A77B-4F29-8F05-C2C964821A4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5431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1EF14-A77B-4F29-8F05-C2C964821A4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6494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1EF14-A77B-4F29-8F05-C2C964821A49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7380" y="2233337"/>
            <a:ext cx="5043739" cy="1631216"/>
          </a:xfrm>
          <a:custGeom>
            <a:avLst/>
            <a:gdLst>
              <a:gd name="connsiteX0" fmla="*/ 0 w 4248472"/>
              <a:gd name="connsiteY0" fmla="*/ 0 h 1569660"/>
              <a:gd name="connsiteX1" fmla="*/ 4248472 w 4248472"/>
              <a:gd name="connsiteY1" fmla="*/ 0 h 1569660"/>
              <a:gd name="connsiteX2" fmla="*/ 4248472 w 4248472"/>
              <a:gd name="connsiteY2" fmla="*/ 1569660 h 1569660"/>
              <a:gd name="connsiteX3" fmla="*/ 0 w 4248472"/>
              <a:gd name="connsiteY3" fmla="*/ 1569660 h 1569660"/>
              <a:gd name="connsiteX4" fmla="*/ 0 w 4248472"/>
              <a:gd name="connsiteY4" fmla="*/ 0 h 1569660"/>
              <a:gd name="connsiteX0" fmla="*/ 0 w 4248472"/>
              <a:gd name="connsiteY0" fmla="*/ 0 h 1569660"/>
              <a:gd name="connsiteX1" fmla="*/ 4248472 w 4248472"/>
              <a:gd name="connsiteY1" fmla="*/ 0 h 1569660"/>
              <a:gd name="connsiteX2" fmla="*/ 3859005 w 4248472"/>
              <a:gd name="connsiteY2" fmla="*/ 1535793 h 1569660"/>
              <a:gd name="connsiteX3" fmla="*/ 0 w 4248472"/>
              <a:gd name="connsiteY3" fmla="*/ 1569660 h 1569660"/>
              <a:gd name="connsiteX4" fmla="*/ 0 w 4248472"/>
              <a:gd name="connsiteY4" fmla="*/ 0 h 1569660"/>
              <a:gd name="connsiteX0" fmla="*/ 0 w 4333138"/>
              <a:gd name="connsiteY0" fmla="*/ 0 h 1569660"/>
              <a:gd name="connsiteX1" fmla="*/ 4333138 w 4333138"/>
              <a:gd name="connsiteY1" fmla="*/ 25400 h 1569660"/>
              <a:gd name="connsiteX2" fmla="*/ 3859005 w 4333138"/>
              <a:gd name="connsiteY2" fmla="*/ 1535793 h 1569660"/>
              <a:gd name="connsiteX3" fmla="*/ 0 w 4333138"/>
              <a:gd name="connsiteY3" fmla="*/ 1569660 h 1569660"/>
              <a:gd name="connsiteX4" fmla="*/ 0 w 4333138"/>
              <a:gd name="connsiteY4" fmla="*/ 0 h 1569660"/>
              <a:gd name="connsiteX0" fmla="*/ 0 w 4333138"/>
              <a:gd name="connsiteY0" fmla="*/ 0 h 2255459"/>
              <a:gd name="connsiteX1" fmla="*/ 4333138 w 4333138"/>
              <a:gd name="connsiteY1" fmla="*/ 25400 h 2255459"/>
              <a:gd name="connsiteX2" fmla="*/ 3562671 w 4333138"/>
              <a:gd name="connsiteY2" fmla="*/ 2255459 h 2255459"/>
              <a:gd name="connsiteX3" fmla="*/ 0 w 4333138"/>
              <a:gd name="connsiteY3" fmla="*/ 1569660 h 2255459"/>
              <a:gd name="connsiteX4" fmla="*/ 0 w 4333138"/>
              <a:gd name="connsiteY4" fmla="*/ 0 h 2255459"/>
              <a:gd name="connsiteX0" fmla="*/ 0 w 4333138"/>
              <a:gd name="connsiteY0" fmla="*/ 0 h 2255459"/>
              <a:gd name="connsiteX1" fmla="*/ 4333138 w 4333138"/>
              <a:gd name="connsiteY1" fmla="*/ 25400 h 2255459"/>
              <a:gd name="connsiteX2" fmla="*/ 3562671 w 4333138"/>
              <a:gd name="connsiteY2" fmla="*/ 2255459 h 2255459"/>
              <a:gd name="connsiteX3" fmla="*/ 8467 w 4333138"/>
              <a:gd name="connsiteY3" fmla="*/ 2246993 h 2255459"/>
              <a:gd name="connsiteX4" fmla="*/ 0 w 4333138"/>
              <a:gd name="connsiteY4" fmla="*/ 0 h 2255459"/>
              <a:gd name="connsiteX0" fmla="*/ 0 w 4265404"/>
              <a:gd name="connsiteY0" fmla="*/ 0 h 2255459"/>
              <a:gd name="connsiteX1" fmla="*/ 4265404 w 4265404"/>
              <a:gd name="connsiteY1" fmla="*/ 25400 h 2255459"/>
              <a:gd name="connsiteX2" fmla="*/ 3562671 w 4265404"/>
              <a:gd name="connsiteY2" fmla="*/ 2255459 h 2255459"/>
              <a:gd name="connsiteX3" fmla="*/ 8467 w 4265404"/>
              <a:gd name="connsiteY3" fmla="*/ 2246993 h 2255459"/>
              <a:gd name="connsiteX4" fmla="*/ 0 w 4265404"/>
              <a:gd name="connsiteY4" fmla="*/ 0 h 2255459"/>
              <a:gd name="connsiteX0" fmla="*/ 0 w 4265404"/>
              <a:gd name="connsiteY0" fmla="*/ 0 h 2263926"/>
              <a:gd name="connsiteX1" fmla="*/ 4265404 w 4265404"/>
              <a:gd name="connsiteY1" fmla="*/ 25400 h 2263926"/>
              <a:gd name="connsiteX2" fmla="*/ 3494937 w 4265404"/>
              <a:gd name="connsiteY2" fmla="*/ 2263926 h 2263926"/>
              <a:gd name="connsiteX3" fmla="*/ 8467 w 4265404"/>
              <a:gd name="connsiteY3" fmla="*/ 2246993 h 2263926"/>
              <a:gd name="connsiteX4" fmla="*/ 0 w 4265404"/>
              <a:gd name="connsiteY4" fmla="*/ 0 h 2263926"/>
              <a:gd name="connsiteX0" fmla="*/ 0 w 3757404"/>
              <a:gd name="connsiteY0" fmla="*/ 16934 h 2280860"/>
              <a:gd name="connsiteX1" fmla="*/ 3757404 w 3757404"/>
              <a:gd name="connsiteY1" fmla="*/ 0 h 2280860"/>
              <a:gd name="connsiteX2" fmla="*/ 3494937 w 3757404"/>
              <a:gd name="connsiteY2" fmla="*/ 2280860 h 2280860"/>
              <a:gd name="connsiteX3" fmla="*/ 8467 w 3757404"/>
              <a:gd name="connsiteY3" fmla="*/ 2263927 h 2280860"/>
              <a:gd name="connsiteX4" fmla="*/ 0 w 3757404"/>
              <a:gd name="connsiteY4" fmla="*/ 16934 h 2280860"/>
              <a:gd name="connsiteX0" fmla="*/ 0 w 4206138"/>
              <a:gd name="connsiteY0" fmla="*/ 8467 h 2272393"/>
              <a:gd name="connsiteX1" fmla="*/ 4206138 w 4206138"/>
              <a:gd name="connsiteY1" fmla="*/ 0 h 2272393"/>
              <a:gd name="connsiteX2" fmla="*/ 3494937 w 4206138"/>
              <a:gd name="connsiteY2" fmla="*/ 2272393 h 2272393"/>
              <a:gd name="connsiteX3" fmla="*/ 8467 w 4206138"/>
              <a:gd name="connsiteY3" fmla="*/ 2255460 h 2272393"/>
              <a:gd name="connsiteX4" fmla="*/ 0 w 4206138"/>
              <a:gd name="connsiteY4" fmla="*/ 8467 h 2272393"/>
              <a:gd name="connsiteX0" fmla="*/ 0 w 4256938"/>
              <a:gd name="connsiteY0" fmla="*/ 8467 h 2272393"/>
              <a:gd name="connsiteX1" fmla="*/ 4256938 w 4256938"/>
              <a:gd name="connsiteY1" fmla="*/ 0 h 2272393"/>
              <a:gd name="connsiteX2" fmla="*/ 3494937 w 4256938"/>
              <a:gd name="connsiteY2" fmla="*/ 2272393 h 2272393"/>
              <a:gd name="connsiteX3" fmla="*/ 8467 w 4256938"/>
              <a:gd name="connsiteY3" fmla="*/ 2255460 h 2272393"/>
              <a:gd name="connsiteX4" fmla="*/ 0 w 4256938"/>
              <a:gd name="connsiteY4" fmla="*/ 8467 h 2272393"/>
              <a:gd name="connsiteX0" fmla="*/ 0 w 3494937"/>
              <a:gd name="connsiteY0" fmla="*/ 0 h 2263926"/>
              <a:gd name="connsiteX1" fmla="*/ 3274804 w 3494937"/>
              <a:gd name="connsiteY1" fmla="*/ 27425 h 2263926"/>
              <a:gd name="connsiteX2" fmla="*/ 3494937 w 3494937"/>
              <a:gd name="connsiteY2" fmla="*/ 2263926 h 2263926"/>
              <a:gd name="connsiteX3" fmla="*/ 8467 w 3494937"/>
              <a:gd name="connsiteY3" fmla="*/ 2246993 h 2263926"/>
              <a:gd name="connsiteX4" fmla="*/ 0 w 3494937"/>
              <a:gd name="connsiteY4" fmla="*/ 0 h 2263926"/>
              <a:gd name="connsiteX0" fmla="*/ 0 w 3994470"/>
              <a:gd name="connsiteY0" fmla="*/ 0 h 2246993"/>
              <a:gd name="connsiteX1" fmla="*/ 3274804 w 3994470"/>
              <a:gd name="connsiteY1" fmla="*/ 27425 h 2246993"/>
              <a:gd name="connsiteX2" fmla="*/ 3994470 w 3994470"/>
              <a:gd name="connsiteY2" fmla="*/ 2228034 h 2246993"/>
              <a:gd name="connsiteX3" fmla="*/ 8467 w 3994470"/>
              <a:gd name="connsiteY3" fmla="*/ 2246993 h 2246993"/>
              <a:gd name="connsiteX4" fmla="*/ 0 w 3994470"/>
              <a:gd name="connsiteY4" fmla="*/ 0 h 2246993"/>
              <a:gd name="connsiteX0" fmla="*/ 0 w 3994470"/>
              <a:gd name="connsiteY0" fmla="*/ 0 h 2246993"/>
              <a:gd name="connsiteX1" fmla="*/ 3190137 w 3994470"/>
              <a:gd name="connsiteY1" fmla="*/ 9480 h 2246993"/>
              <a:gd name="connsiteX2" fmla="*/ 3994470 w 3994470"/>
              <a:gd name="connsiteY2" fmla="*/ 2228034 h 2246993"/>
              <a:gd name="connsiteX3" fmla="*/ 8467 w 3994470"/>
              <a:gd name="connsiteY3" fmla="*/ 2246993 h 2246993"/>
              <a:gd name="connsiteX4" fmla="*/ 0 w 3994470"/>
              <a:gd name="connsiteY4" fmla="*/ 0 h 2246993"/>
              <a:gd name="connsiteX0" fmla="*/ 0 w 3850537"/>
              <a:gd name="connsiteY0" fmla="*/ 0 h 2246993"/>
              <a:gd name="connsiteX1" fmla="*/ 3190137 w 3850537"/>
              <a:gd name="connsiteY1" fmla="*/ 9480 h 2246993"/>
              <a:gd name="connsiteX2" fmla="*/ 3850537 w 3850537"/>
              <a:gd name="connsiteY2" fmla="*/ 2228034 h 2246993"/>
              <a:gd name="connsiteX3" fmla="*/ 8467 w 3850537"/>
              <a:gd name="connsiteY3" fmla="*/ 2246993 h 2246993"/>
              <a:gd name="connsiteX4" fmla="*/ 0 w 3850537"/>
              <a:gd name="connsiteY4" fmla="*/ 0 h 2246993"/>
              <a:gd name="connsiteX0" fmla="*/ 0 w 3850537"/>
              <a:gd name="connsiteY0" fmla="*/ 0 h 2246993"/>
              <a:gd name="connsiteX1" fmla="*/ 3130871 w 3850537"/>
              <a:gd name="connsiteY1" fmla="*/ 18353 h 2246993"/>
              <a:gd name="connsiteX2" fmla="*/ 3850537 w 3850537"/>
              <a:gd name="connsiteY2" fmla="*/ 2228034 h 2246993"/>
              <a:gd name="connsiteX3" fmla="*/ 8467 w 3850537"/>
              <a:gd name="connsiteY3" fmla="*/ 2246993 h 2246993"/>
              <a:gd name="connsiteX4" fmla="*/ 0 w 3850537"/>
              <a:gd name="connsiteY4" fmla="*/ 0 h 2246993"/>
              <a:gd name="connsiteX0" fmla="*/ 0 w 3850537"/>
              <a:gd name="connsiteY0" fmla="*/ 0 h 2246993"/>
              <a:gd name="connsiteX1" fmla="*/ 3037738 w 3850537"/>
              <a:gd name="connsiteY1" fmla="*/ 18353 h 2246993"/>
              <a:gd name="connsiteX2" fmla="*/ 3850537 w 3850537"/>
              <a:gd name="connsiteY2" fmla="*/ 2228034 h 2246993"/>
              <a:gd name="connsiteX3" fmla="*/ 8467 w 3850537"/>
              <a:gd name="connsiteY3" fmla="*/ 2246993 h 2246993"/>
              <a:gd name="connsiteX4" fmla="*/ 0 w 3850537"/>
              <a:gd name="connsiteY4" fmla="*/ 0 h 2246993"/>
              <a:gd name="connsiteX0" fmla="*/ 0 w 3782804"/>
              <a:gd name="connsiteY0" fmla="*/ 0 h 2246993"/>
              <a:gd name="connsiteX1" fmla="*/ 3037738 w 3782804"/>
              <a:gd name="connsiteY1" fmla="*/ 18353 h 2246993"/>
              <a:gd name="connsiteX2" fmla="*/ 3782804 w 3782804"/>
              <a:gd name="connsiteY2" fmla="*/ 2245781 h 2246993"/>
              <a:gd name="connsiteX3" fmla="*/ 8467 w 3782804"/>
              <a:gd name="connsiteY3" fmla="*/ 2246993 h 2246993"/>
              <a:gd name="connsiteX4" fmla="*/ 0 w 3782804"/>
              <a:gd name="connsiteY4" fmla="*/ 0 h 2246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82804" h="2246993">
                <a:moveTo>
                  <a:pt x="0" y="0"/>
                </a:moveTo>
                <a:lnTo>
                  <a:pt x="3037738" y="18353"/>
                </a:lnTo>
                <a:lnTo>
                  <a:pt x="3782804" y="2245781"/>
                </a:lnTo>
                <a:lnTo>
                  <a:pt x="8467" y="2246993"/>
                </a:lnTo>
                <a:cubicBezTo>
                  <a:pt x="5645" y="1497995"/>
                  <a:pt x="2822" y="748998"/>
                  <a:pt x="0" y="0"/>
                </a:cubicBezTo>
                <a:close/>
              </a:path>
            </a:pathLst>
          </a:custGeom>
          <a:ln>
            <a:noFill/>
          </a:ln>
        </p:spPr>
        <p:txBody>
          <a:bodyPr wrap="square" anchor="ctr">
            <a:spAutoFit/>
          </a:bodyPr>
          <a:lstStyle>
            <a:lvl1pPr marL="0" indent="0" algn="l">
              <a:lnSpc>
                <a:spcPts val="4000"/>
              </a:lnSpc>
              <a:spcBef>
                <a:spcPts val="0"/>
              </a:spcBef>
              <a:buNone/>
              <a:defRPr sz="3600" b="1" baseline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style on two lines</a:t>
            </a:r>
          </a:p>
          <a:p>
            <a:r>
              <a:rPr lang="en-US" dirty="0"/>
              <a:t>Or more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719403" y="4693787"/>
            <a:ext cx="4416061" cy="461665"/>
          </a:xfrm>
        </p:spPr>
        <p:txBody>
          <a:bodyPr wrap="square" anchor="ctr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pPr>
              <a:defRPr/>
            </a:pPr>
            <a:r>
              <a:rPr lang="en-GB" dirty="0">
                <a:ea typeface="+mn-ea"/>
              </a:rPr>
              <a:t>Subtitle or author’s name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719403" y="5661249"/>
            <a:ext cx="3551767" cy="504825"/>
          </a:xfrm>
        </p:spPr>
        <p:txBody>
          <a:bodyPr/>
          <a:lstStyle>
            <a:lvl1pPr>
              <a:defRPr b="1">
                <a:solidFill>
                  <a:srgbClr val="FFC000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Date</a:t>
            </a:r>
            <a:endParaRPr lang="en-I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Buildings &amp; Site Management - Procurement Strategy – Q1 2025 update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5C215-7F9A-4AB7-8398-183B47447B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  <a:effectLst>
                  <a:outerShdw blurRad="76200" algn="ctr" rotWithShape="0">
                    <a:prstClr val="black">
                      <a:alpha val="52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31801" y="1916832"/>
            <a:ext cx="11233151" cy="4249018"/>
          </a:xfrm>
        </p:spPr>
        <p:txBody>
          <a:bodyPr>
            <a:normAutofit/>
          </a:bodyPr>
          <a:lstStyle>
            <a:lvl1pPr indent="-180000">
              <a:buFont typeface="Arial" pitchFamily="34" charset="0"/>
              <a:buNone/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buFont typeface="Arial" pitchFamily="34" charset="0"/>
              <a:buChar char="•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2pPr>
            <a:lvl3pPr>
              <a:buFont typeface="Arial" pitchFamily="34" charset="0"/>
              <a:buChar char="•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3pPr>
            <a:lvl4pPr>
              <a:buFont typeface="Arial" pitchFamily="34" charset="0"/>
              <a:buChar char="•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4pPr>
            <a:lvl5pPr>
              <a:buFont typeface="Arial" pitchFamily="34" charset="0"/>
              <a:buChar char="•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31801" y="1268289"/>
            <a:ext cx="11233151" cy="446276"/>
          </a:xfrm>
          <a:ln w="6350">
            <a:noFill/>
          </a:ln>
        </p:spPr>
        <p:txBody>
          <a:bodyPr>
            <a:spAutoFit/>
          </a:bodyPr>
          <a:lstStyle>
            <a:lvl1pPr marL="0" indent="0">
              <a:defRPr sz="23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908720"/>
            <a:ext cx="12192000" cy="5616624"/>
          </a:xfrm>
          <a:prstGeom prst="rect">
            <a:avLst/>
          </a:prstGeom>
          <a:gradFill>
            <a:gsLst>
              <a:gs pos="0">
                <a:schemeClr val="bg1"/>
              </a:gs>
              <a:gs pos="51000">
                <a:srgbClr val="E8E8E8"/>
              </a:gs>
              <a:gs pos="100000">
                <a:schemeClr val="bg1"/>
              </a:gs>
            </a:gsLst>
          </a:gradFill>
          <a:ln>
            <a:solidFill>
              <a:schemeClr val="bg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Buildings &amp; Site Management - Procurement Strategy – Q1 2025 update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B55C215-7F9A-4AB7-8398-183B47447B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912285" y="3356794"/>
            <a:ext cx="10272183" cy="576263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ts val="2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600" b="1" i="0" u="none" strike="noStrike" kern="1200" cap="none" spc="0" normalizeH="0" baseline="0" noProof="0">
                <a:ln w="1905">
                  <a:noFill/>
                </a:ln>
                <a:gradFill>
                  <a:gsLst>
                    <a:gs pos="0">
                      <a:schemeClr val="accent5">
                        <a:lumMod val="75000"/>
                      </a:schemeClr>
                    </a:gs>
                    <a:gs pos="78000">
                      <a:schemeClr val="accent4">
                        <a:lumMod val="75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Arial" pitchFamily="34" charset="0"/>
                <a:cs typeface="Arial" pitchFamily="34" charset="0"/>
              </a:defRPr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marL="0" marR="0" lvl="0" indent="0" algn="ctr" defTabSz="914400" rtl="0" eaLnBrk="1" fontAlgn="auto" latinLnBrk="0" hangingPunct="1">
              <a:lnSpc>
                <a:spcPts val="2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 w="1905">
                  <a:noFill/>
                </a:ln>
                <a:gradFill>
                  <a:gsLst>
                    <a:gs pos="0">
                      <a:schemeClr val="accent5">
                        <a:lumMod val="75000"/>
                      </a:schemeClr>
                    </a:gs>
                    <a:gs pos="82000">
                      <a:schemeClr val="accent4">
                        <a:lumMod val="75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Click</a:t>
            </a:r>
            <a:r>
              <a:rPr kumimoji="0" lang="en-US" sz="3500" b="1" i="0" u="none" strike="noStrike" kern="1200" cap="none" spc="0" normalizeH="0" baseline="0" noProof="0" dirty="0">
                <a:ln w="1905">
                  <a:noFill/>
                </a:ln>
                <a:gradFill>
                  <a:gsLst>
                    <a:gs pos="0">
                      <a:schemeClr val="accent5">
                        <a:lumMod val="75000"/>
                      </a:schemeClr>
                    </a:gs>
                    <a:gs pos="78000">
                      <a:schemeClr val="accent3">
                        <a:lumMod val="75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3500" b="1" i="0" u="none" strike="noStrike" kern="1200" cap="none" spc="0" normalizeH="0" baseline="0" noProof="0" dirty="0">
                <a:ln w="1905">
                  <a:noFill/>
                </a:ln>
                <a:gradFill>
                  <a:gsLst>
                    <a:gs pos="0">
                      <a:schemeClr val="accent5">
                        <a:lumMod val="75000"/>
                      </a:schemeClr>
                    </a:gs>
                    <a:gs pos="78000">
                      <a:schemeClr val="accent4">
                        <a:lumMod val="75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to edit Master</a:t>
            </a:r>
            <a:r>
              <a:rPr kumimoji="0" lang="en-US" sz="3500" b="1" i="0" u="none" strike="noStrike" kern="1200" cap="none" spc="0" normalizeH="0" baseline="0" noProof="0" dirty="0">
                <a:ln w="1905">
                  <a:noFill/>
                </a:ln>
                <a:gradFill>
                  <a:gsLst>
                    <a:gs pos="0">
                      <a:schemeClr val="accent5">
                        <a:lumMod val="75000"/>
                      </a:schemeClr>
                    </a:gs>
                    <a:gs pos="78000">
                      <a:schemeClr val="accent3">
                        <a:lumMod val="75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3500" b="1" i="0" u="none" strike="noStrike" kern="1200" cap="none" spc="0" normalizeH="0" baseline="0" noProof="0" dirty="0">
                <a:ln w="1905">
                  <a:noFill/>
                </a:ln>
                <a:gradFill>
                  <a:gsLst>
                    <a:gs pos="0">
                      <a:schemeClr val="accent5">
                        <a:lumMod val="75000"/>
                      </a:schemeClr>
                    </a:gs>
                    <a:gs pos="80000">
                      <a:schemeClr val="accent4">
                        <a:lumMod val="75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title</a:t>
            </a:r>
            <a:r>
              <a:rPr kumimoji="0" lang="en-US" sz="3500" b="1" i="0" u="none" strike="noStrike" kern="1200" cap="none" spc="0" normalizeH="0" baseline="0" noProof="0" dirty="0">
                <a:ln w="1905">
                  <a:noFill/>
                </a:ln>
                <a:gradFill>
                  <a:gsLst>
                    <a:gs pos="0">
                      <a:schemeClr val="accent5">
                        <a:lumMod val="75000"/>
                      </a:schemeClr>
                    </a:gs>
                    <a:gs pos="78000">
                      <a:schemeClr val="accent3">
                        <a:lumMod val="75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3500" b="1" i="0" u="none" strike="noStrike" kern="1200" cap="none" spc="0" normalizeH="0" baseline="0" noProof="0" dirty="0">
                <a:ln w="1905">
                  <a:noFill/>
                </a:ln>
                <a:gradFill>
                  <a:gsLst>
                    <a:gs pos="0">
                      <a:schemeClr val="accent5">
                        <a:lumMod val="75000"/>
                      </a:schemeClr>
                    </a:gs>
                    <a:gs pos="78000">
                      <a:schemeClr val="accent4">
                        <a:lumMod val="75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style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Buildings &amp; Site Management - Procurement Strategy – Q1 2025 update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5C215-7F9A-4AB7-8398-183B47447B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31371" y="250969"/>
            <a:ext cx="8448939" cy="45140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31371" y="1268289"/>
            <a:ext cx="11233580" cy="446276"/>
          </a:xfrm>
        </p:spPr>
        <p:txBody>
          <a:bodyPr>
            <a:spAutoFit/>
          </a:bodyPr>
          <a:lstStyle>
            <a:lvl1pPr>
              <a:defRPr sz="23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/>
          </p:nvPr>
        </p:nvSpPr>
        <p:spPr>
          <a:xfrm>
            <a:off x="431635" y="1916113"/>
            <a:ext cx="5376333" cy="1528624"/>
          </a:xfrm>
        </p:spPr>
        <p:txBody>
          <a:bodyPr>
            <a:spAutoFit/>
          </a:bodyPr>
          <a:lstStyle>
            <a:lvl1pPr marL="0" indent="-201600">
              <a:buFont typeface="Arial" pitchFamily="34" charset="0"/>
              <a:buNone/>
              <a:defRPr sz="1600">
                <a:latin typeface="+mj-lt"/>
              </a:defRPr>
            </a:lvl1pPr>
            <a:lvl2pPr>
              <a:defRPr sz="16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600">
                <a:latin typeface="+mj-lt"/>
              </a:defRPr>
            </a:lvl4pPr>
            <a:lvl5pPr>
              <a:defRPr sz="16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6"/>
          </p:nvPr>
        </p:nvSpPr>
        <p:spPr>
          <a:xfrm>
            <a:off x="6288022" y="1916832"/>
            <a:ext cx="5376333" cy="1528624"/>
          </a:xfrm>
        </p:spPr>
        <p:txBody>
          <a:bodyPr>
            <a:spAutoFit/>
          </a:bodyPr>
          <a:lstStyle>
            <a:lvl1pPr>
              <a:defRPr sz="1600">
                <a:latin typeface="+mj-lt"/>
              </a:defRPr>
            </a:lvl1pPr>
            <a:lvl2pPr>
              <a:defRPr sz="16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600">
                <a:latin typeface="+mj-lt"/>
              </a:defRPr>
            </a:lvl4pPr>
            <a:lvl5pPr>
              <a:defRPr sz="16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capti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Buildings &amp; Site Management - Procurement Strategy – Q1 2025 update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5C215-7F9A-4AB7-8398-183B47447B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31371" y="250969"/>
            <a:ext cx="8448939" cy="45140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31801" y="1268289"/>
            <a:ext cx="11233151" cy="446276"/>
          </a:xfrm>
        </p:spPr>
        <p:txBody>
          <a:bodyPr>
            <a:spAutoFit/>
          </a:bodyPr>
          <a:lstStyle>
            <a:lvl1pPr>
              <a:defRPr sz="23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6288617" y="5792634"/>
            <a:ext cx="5376000" cy="307777"/>
          </a:xfrm>
        </p:spPr>
        <p:txBody>
          <a:bodyPr wrap="square" anchor="t">
            <a:spAutoFit/>
          </a:bodyPr>
          <a:lstStyle>
            <a:lvl1pPr>
              <a:defRPr sz="1400" i="1">
                <a:solidFill>
                  <a:schemeClr val="accent2">
                    <a:lumMod val="50000"/>
                  </a:schemeClr>
                </a:solidFill>
              </a:defRPr>
            </a:lvl1pPr>
            <a:lvl2pPr algn="l">
              <a:buNone/>
              <a:defRPr sz="1800" baseline="0"/>
            </a:lvl2pPr>
          </a:lstStyle>
          <a:p>
            <a:pPr lvl="0"/>
            <a:r>
              <a:rPr lang="en-GB" dirty="0"/>
              <a:t>Caption text</a:t>
            </a:r>
            <a:endParaRPr lang="en-US" dirty="0"/>
          </a:p>
        </p:txBody>
      </p:sp>
      <p:sp>
        <p:nvSpPr>
          <p:cNvPr id="13" name="Content Placeholder 10"/>
          <p:cNvSpPr>
            <a:spLocks noGrp="1"/>
          </p:cNvSpPr>
          <p:nvPr>
            <p:ph sz="quarter" idx="16"/>
          </p:nvPr>
        </p:nvSpPr>
        <p:spPr>
          <a:xfrm>
            <a:off x="431635" y="1916113"/>
            <a:ext cx="5376333" cy="1528624"/>
          </a:xfrm>
        </p:spPr>
        <p:txBody>
          <a:bodyPr>
            <a:spAutoFit/>
          </a:bodyPr>
          <a:lstStyle>
            <a:lvl1pPr indent="-180000">
              <a:defRPr sz="1600">
                <a:latin typeface="+mj-lt"/>
              </a:defRPr>
            </a:lvl1pPr>
            <a:lvl2pPr>
              <a:defRPr sz="16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600">
                <a:latin typeface="+mj-lt"/>
              </a:defRPr>
            </a:lvl4pPr>
            <a:lvl5pPr>
              <a:defRPr sz="1600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10"/>
          <p:cNvSpPr>
            <a:spLocks noGrp="1"/>
          </p:cNvSpPr>
          <p:nvPr>
            <p:ph sz="quarter" idx="17"/>
          </p:nvPr>
        </p:nvSpPr>
        <p:spPr>
          <a:xfrm>
            <a:off x="6288022" y="1916833"/>
            <a:ext cx="5376333" cy="1528624"/>
          </a:xfrm>
        </p:spPr>
        <p:txBody>
          <a:bodyPr>
            <a:spAutoFit/>
          </a:bodyPr>
          <a:lstStyle>
            <a:lvl1pPr indent="-180000">
              <a:defRPr sz="1600">
                <a:latin typeface="+mj-lt"/>
              </a:defRPr>
            </a:lvl1pPr>
            <a:lvl2pPr>
              <a:defRPr sz="16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600">
                <a:latin typeface="+mj-lt"/>
              </a:defRPr>
            </a:lvl4pPr>
            <a:lvl5pPr>
              <a:defRPr sz="16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8" hasCustomPrompt="1"/>
          </p:nvPr>
        </p:nvSpPr>
        <p:spPr>
          <a:xfrm>
            <a:off x="431371" y="5805265"/>
            <a:ext cx="5376000" cy="307777"/>
          </a:xfrm>
        </p:spPr>
        <p:txBody>
          <a:bodyPr wrap="square" anchor="t">
            <a:spAutoFit/>
          </a:bodyPr>
          <a:lstStyle>
            <a:lvl1pPr>
              <a:defRPr sz="1400" i="1">
                <a:solidFill>
                  <a:schemeClr val="accent2">
                    <a:lumMod val="50000"/>
                  </a:schemeClr>
                </a:solidFill>
              </a:defRPr>
            </a:lvl1pPr>
            <a:lvl2pPr algn="l">
              <a:buNone/>
              <a:defRPr sz="1800" baseline="0"/>
            </a:lvl2pPr>
          </a:lstStyle>
          <a:p>
            <a:pPr lvl="0"/>
            <a:r>
              <a:rPr lang="en-GB" dirty="0"/>
              <a:t>Caption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0" y="0"/>
            <a:ext cx="12192000" cy="6525344"/>
          </a:xfrm>
        </p:spPr>
        <p:txBody>
          <a:bodyPr/>
          <a:lstStyle>
            <a:lvl1pPr indent="-180000"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516052"/>
            <a:ext cx="12192000" cy="369332"/>
          </a:xfrm>
          <a:solidFill>
            <a:schemeClr val="tx2"/>
          </a:solidFill>
        </p:spPr>
        <p:txBody>
          <a:bodyPr wrap="square">
            <a:spAutoFit/>
          </a:bodyPr>
          <a:lstStyle>
            <a:lvl1pPr>
              <a:defRPr sz="1800">
                <a:solidFill>
                  <a:schemeClr val="bg2"/>
                </a:solidFill>
              </a:defRPr>
            </a:lvl1pPr>
            <a:lvl2pPr>
              <a:buNone/>
              <a:defRPr>
                <a:solidFill>
                  <a:schemeClr val="bg2"/>
                </a:solidFill>
              </a:defRPr>
            </a:lvl2pPr>
          </a:lstStyle>
          <a:p>
            <a:pPr lvl="1"/>
            <a:r>
              <a:rPr lang="en-GB" dirty="0"/>
              <a:t>Caption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Buildings &amp; Site Management - Procurement Strategy – Q1 2025 update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5C215-7F9A-4AB7-8398-183B47447B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31371" y="250969"/>
            <a:ext cx="8448939" cy="45140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ig Siz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Buildings &amp; Site Management - Procurement Strategy – Q1 2025 update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5C215-7F9A-4AB7-8398-183B47447B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  <a:effectLst>
                  <a:outerShdw blurRad="76200" algn="ctr" rotWithShape="0">
                    <a:prstClr val="black">
                      <a:alpha val="52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31801" y="1916832"/>
            <a:ext cx="11233151" cy="4249018"/>
          </a:xfrm>
        </p:spPr>
        <p:txBody>
          <a:bodyPr>
            <a:normAutofit/>
          </a:bodyPr>
          <a:lstStyle>
            <a:lvl1pPr indent="-180000">
              <a:buFont typeface="Arial" pitchFamily="34" charset="0"/>
              <a:buNone/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buFont typeface="Arial" pitchFamily="34" charset="0"/>
              <a:buChar char="•"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Font typeface="Arial" pitchFamily="34" charset="0"/>
              <a:buChar char="•"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Font typeface="Arial" pitchFamily="34" charset="0"/>
              <a:buChar char="•"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Font typeface="Arial" pitchFamily="34" charset="0"/>
              <a:buChar char="•"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31801" y="1268289"/>
            <a:ext cx="11233151" cy="446276"/>
          </a:xfrm>
          <a:ln w="6350">
            <a:noFill/>
          </a:ln>
        </p:spPr>
        <p:txBody>
          <a:bodyPr>
            <a:spAutoFit/>
          </a:bodyPr>
          <a:lstStyle>
            <a:lvl1pPr marL="0" indent="0">
              <a:defRPr sz="23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435" y="2257514"/>
            <a:ext cx="10081120" cy="451406"/>
          </a:xfrm>
        </p:spPr>
        <p:txBody>
          <a:bodyPr/>
          <a:lstStyle>
            <a:lvl1pPr algn="ctr">
              <a:defRPr sz="3200" b="1" cap="none" spc="0">
                <a:ln w="1905"/>
                <a:gradFill>
                  <a:gsLst>
                    <a:gs pos="0">
                      <a:schemeClr val="accent5">
                        <a:lumMod val="75000"/>
                      </a:schemeClr>
                    </a:gs>
                    <a:gs pos="78000">
                      <a:schemeClr val="accent3">
                        <a:lumMod val="7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52000"/>
                    </a:srgbClr>
                  </a:innerShdw>
                </a:effectLst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1007534" y="3964686"/>
            <a:ext cx="10081684" cy="369332"/>
          </a:xfrm>
        </p:spPr>
        <p:txBody>
          <a:bodyPr anchor="ctr">
            <a:spAutoFit/>
          </a:bodyPr>
          <a:lstStyle>
            <a:lvl1pPr algn="l">
              <a:defRPr b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54000"/>
                    </a:schemeClr>
                  </a:innerShdw>
                </a:effectLst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371" y="250969"/>
            <a:ext cx="8448939" cy="45140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371" y="1196754"/>
            <a:ext cx="11184000" cy="49294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1371" y="6525344"/>
            <a:ext cx="10177131" cy="332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Buildings &amp; Site Management - Procurement Strategy – Q1 2025 update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88555" y="6520261"/>
            <a:ext cx="9245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0B55C215-7F9A-4AB7-8398-183B47447B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4" r:id="rId3"/>
    <p:sldLayoutId id="2147483661" r:id="rId4"/>
    <p:sldLayoutId id="2147483660" r:id="rId5"/>
    <p:sldLayoutId id="2147483654" r:id="rId6"/>
    <p:sldLayoutId id="2147483655" r:id="rId7"/>
    <p:sldLayoutId id="2147483662" r:id="rId8"/>
    <p:sldLayoutId id="2147483663" r:id="rId9"/>
  </p:sldLayoutIdLst>
  <p:hf hdr="0" dt="0"/>
  <p:txStyles>
    <p:titleStyle>
      <a:lvl1pPr indent="0" algn="l" defTabSz="914400" rtl="0" eaLnBrk="1" latinLnBrk="0" hangingPunct="1">
        <a:lnSpc>
          <a:spcPts val="2800"/>
        </a:lnSpc>
        <a:spcBef>
          <a:spcPct val="0"/>
        </a:spcBef>
        <a:buNone/>
        <a:defRPr sz="2800" b="1" kern="1200" spc="0">
          <a:solidFill>
            <a:schemeClr val="bg2"/>
          </a:solidFill>
          <a:effectLst>
            <a:outerShdw blurRad="63500" algn="ctr" rotWithShape="0">
              <a:prstClr val="black">
                <a:alpha val="50000"/>
              </a:prstClr>
            </a:outerShdw>
          </a:effectLst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400"/>
        </a:spcBef>
        <a:buFont typeface="Arial" pitchFamily="34" charset="0"/>
        <a:buNone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39750" indent="-200025" algn="l" defTabSz="914400" rtl="0" eaLnBrk="1" latinLnBrk="0" hangingPunct="1">
        <a:lnSpc>
          <a:spcPct val="100000"/>
        </a:lnSpc>
        <a:spcBef>
          <a:spcPts val="400"/>
        </a:spcBef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98525" indent="-179388" algn="l" defTabSz="914400" rtl="0" eaLnBrk="1" latinLnBrk="0" hangingPunct="1">
        <a:lnSpc>
          <a:spcPct val="100000"/>
        </a:lnSpc>
        <a:spcBef>
          <a:spcPts val="400"/>
        </a:spcBef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58888" indent="-180975" algn="l" defTabSz="914400" rtl="0" eaLnBrk="1" latinLnBrk="0" hangingPunct="1">
        <a:lnSpc>
          <a:spcPct val="100000"/>
        </a:lnSpc>
        <a:spcBef>
          <a:spcPts val="400"/>
        </a:spcBef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17663" indent="-179388" algn="l" defTabSz="914400" rtl="0" eaLnBrk="1" latinLnBrk="0" hangingPunct="1">
        <a:lnSpc>
          <a:spcPct val="100000"/>
        </a:lnSpc>
        <a:spcBef>
          <a:spcPts val="400"/>
        </a:spcBef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mailto:industryportal-info@f4e.europa.eu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itle 1">
            <a:extLst>
              <a:ext uri="{FF2B5EF4-FFF2-40B4-BE49-F238E27FC236}">
                <a16:creationId xmlns:a16="http://schemas.microsoft.com/office/drawing/2014/main" id="{8920F7AE-77C3-42A7-945E-CDBA560DD4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3528" y="2849618"/>
            <a:ext cx="8352928" cy="1083438"/>
          </a:xfrm>
        </p:spPr>
        <p:txBody>
          <a:bodyPr/>
          <a:lstStyle/>
          <a:p>
            <a:r>
              <a:rPr lang="en-GB" sz="3200" dirty="0"/>
              <a:t>Buildings &amp; Site Management</a:t>
            </a:r>
            <a:br>
              <a:rPr lang="en-GB" sz="3200" dirty="0"/>
            </a:br>
            <a:r>
              <a:rPr lang="en-GB" sz="3200" dirty="0"/>
              <a:t>Procurement Strategy</a:t>
            </a:r>
            <a:endParaRPr lang="en-US" sz="3200" dirty="0"/>
          </a:p>
        </p:txBody>
      </p:sp>
      <p:sp>
        <p:nvSpPr>
          <p:cNvPr id="14" name="Slide Number Placeholder 2">
            <a:extLst>
              <a:ext uri="{FF2B5EF4-FFF2-40B4-BE49-F238E27FC236}">
                <a16:creationId xmlns:a16="http://schemas.microsoft.com/office/drawing/2014/main" id="{17C8375F-4134-4FA4-8A60-7203B001DB75}"/>
              </a:ext>
            </a:extLst>
          </p:cNvPr>
          <p:cNvSpPr txBox="1">
            <a:spLocks/>
          </p:cNvSpPr>
          <p:nvPr/>
        </p:nvSpPr>
        <p:spPr>
          <a:xfrm>
            <a:off x="8316416" y="6520260"/>
            <a:ext cx="69344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B55C215-7F9A-4AB7-8398-183B47447BCF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020C4790-45BF-462E-8E8D-D08E6FB6D0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3528" y="4647444"/>
            <a:ext cx="8568952" cy="941796"/>
          </a:xfrm>
        </p:spPr>
        <p:txBody>
          <a:bodyPr/>
          <a:lstStyle/>
          <a:p>
            <a:r>
              <a:rPr lang="en-GB" sz="1200" b="1" dirty="0"/>
              <a:t>Disclaimer: </a:t>
            </a:r>
          </a:p>
          <a:p>
            <a:r>
              <a:rPr lang="en-GB" sz="1200" b="1" dirty="0"/>
              <a:t>This presentation is provided for information only </a:t>
            </a:r>
          </a:p>
          <a:p>
            <a:r>
              <a:rPr lang="en-GB" sz="1200" b="1" dirty="0"/>
              <a:t>and cannot be considered as binding</a:t>
            </a:r>
          </a:p>
          <a:p>
            <a:r>
              <a:rPr lang="en-US" sz="1200" dirty="0">
                <a:solidFill>
                  <a:srgbClr val="FFC000"/>
                </a:solidFill>
              </a:rPr>
              <a:t>Ref. F4E_D_2ABES6  </a:t>
            </a:r>
            <a:endParaRPr lang="en-US" sz="1200" dirty="0">
              <a:solidFill>
                <a:srgbClr val="FFC000"/>
              </a:solidFill>
              <a:highlight>
                <a:srgbClr val="FFFF00"/>
              </a:highlight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48BE9F0-BF43-46A1-8007-288CA3912E3D}"/>
              </a:ext>
            </a:extLst>
          </p:cNvPr>
          <p:cNvSpPr/>
          <p:nvPr/>
        </p:nvSpPr>
        <p:spPr>
          <a:xfrm>
            <a:off x="323528" y="3831431"/>
            <a:ext cx="48245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Update Q1 2025</a:t>
            </a:r>
          </a:p>
        </p:txBody>
      </p:sp>
    </p:spTree>
    <p:extLst>
      <p:ext uri="{BB962C8B-B14F-4D97-AF65-F5344CB8AC3E}">
        <p14:creationId xmlns:p14="http://schemas.microsoft.com/office/powerpoint/2010/main" val="20770643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F9F77AD7-1B94-AE60-2818-1A512DAFE7C1}"/>
              </a:ext>
            </a:extLst>
          </p:cNvPr>
          <p:cNvGrpSpPr/>
          <p:nvPr/>
        </p:nvGrpSpPr>
        <p:grpSpPr>
          <a:xfrm>
            <a:off x="1127447" y="2600907"/>
            <a:ext cx="10177131" cy="1656184"/>
            <a:chOff x="460851" y="4004552"/>
            <a:chExt cx="6451916" cy="649440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E084B9FA-EFFA-542D-923D-67A6B8BD05C5}"/>
                </a:ext>
              </a:extLst>
            </p:cNvPr>
            <p:cNvSpPr/>
            <p:nvPr/>
          </p:nvSpPr>
          <p:spPr>
            <a:xfrm>
              <a:off x="460851" y="4004552"/>
              <a:ext cx="6451916" cy="649440"/>
            </a:xfrm>
            <a:prstGeom prst="roundRect">
              <a:avLst/>
            </a:prstGeom>
            <a:solidFill>
              <a:srgbClr val="92D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" name="Rectangle: Rounded Corners 4">
              <a:extLst>
                <a:ext uri="{FF2B5EF4-FFF2-40B4-BE49-F238E27FC236}">
                  <a16:creationId xmlns:a16="http://schemas.microsoft.com/office/drawing/2014/main" id="{06A10461-7742-C6EA-5F40-B33B267E32B0}"/>
                </a:ext>
              </a:extLst>
            </p:cNvPr>
            <p:cNvSpPr txBox="1"/>
            <p:nvPr/>
          </p:nvSpPr>
          <p:spPr>
            <a:xfrm>
              <a:off x="492554" y="4036255"/>
              <a:ext cx="6388510" cy="5860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3867" tIns="0" rIns="243867" bIns="0" numCol="1" spcCol="1270" anchor="ctr" anchorCtr="0">
              <a:noAutofit/>
            </a:bodyPr>
            <a:lstStyle/>
            <a:p>
              <a:pPr marL="0" lvl="0" indent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400" kern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967A027-85F6-F032-EA62-2D2A3924E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Buildings &amp; Site Management - Procurement Strategy – Q1 2025 update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5721BE7-E163-7D40-1124-9C747DEBE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5C215-7F9A-4AB7-8398-183B47447BCF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8A31FBB-E910-4863-D9F9-DCCAF7F75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013501"/>
            <a:ext cx="12192000" cy="830997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n-GB" sz="4800" b="0" dirty="0">
                <a:solidFill>
                  <a:schemeClr val="bg1"/>
                </a:solidFill>
              </a:rPr>
              <a:t>4. Status of ongoing procurements</a:t>
            </a:r>
          </a:p>
        </p:txBody>
      </p:sp>
    </p:spTree>
    <p:extLst>
      <p:ext uri="{BB962C8B-B14F-4D97-AF65-F5344CB8AC3E}">
        <p14:creationId xmlns:p14="http://schemas.microsoft.com/office/powerpoint/2010/main" val="24554693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DAEC823-EEB6-466E-A957-A7B136F71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2584" y="6492875"/>
            <a:ext cx="693440" cy="365125"/>
          </a:xfrm>
        </p:spPr>
        <p:txBody>
          <a:bodyPr/>
          <a:lstStyle/>
          <a:p>
            <a:fld id="{0B55C215-7F9A-4AB7-8398-183B47447BCF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A5F37F70-E39F-4A9A-A9A4-97CC39EE4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316631"/>
            <a:ext cx="9156848" cy="376065"/>
          </a:xfrm>
        </p:spPr>
        <p:txBody>
          <a:bodyPr/>
          <a:lstStyle/>
          <a:p>
            <a:pPr>
              <a:lnSpc>
                <a:spcPts val="2100"/>
              </a:lnSpc>
            </a:pPr>
            <a:r>
              <a:rPr lang="en-GB" dirty="0">
                <a:effectLst/>
              </a:rPr>
              <a:t>F4E-OMF-1487 [TB25]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67F4256-3F99-2DCB-EC27-75BCB2221DD2}"/>
              </a:ext>
            </a:extLst>
          </p:cNvPr>
          <p:cNvSpPr/>
          <p:nvPr/>
        </p:nvSpPr>
        <p:spPr>
          <a:xfrm rot="1076735">
            <a:off x="9177815" y="1439713"/>
            <a:ext cx="2665406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Ongoing</a:t>
            </a:r>
            <a:endParaRPr lang="en-IE" sz="32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FD77D7-B618-3DF0-7DBA-FBD1C51F3341}"/>
              </a:ext>
            </a:extLst>
          </p:cNvPr>
          <p:cNvSpPr txBox="1"/>
          <p:nvPr/>
        </p:nvSpPr>
        <p:spPr>
          <a:xfrm>
            <a:off x="11523240" y="946488"/>
            <a:ext cx="668760" cy="5467524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409A5B62-36B2-B101-684B-6D9936D592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9083927"/>
              </p:ext>
            </p:extLst>
          </p:nvPr>
        </p:nvGraphicFramePr>
        <p:xfrm>
          <a:off x="1184972" y="3624142"/>
          <a:ext cx="7967591" cy="2167650"/>
        </p:xfrm>
        <a:graphic>
          <a:graphicData uri="http://schemas.openxmlformats.org/drawingml/2006/table">
            <a:tbl>
              <a:tblPr/>
              <a:tblGrid>
                <a:gridCol w="56694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981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1275">
                <a:tc>
                  <a:txBody>
                    <a:bodyPr/>
                    <a:lstStyle/>
                    <a:p>
                      <a:pPr lvl="1" algn="l" fontAlgn="ctr"/>
                      <a:r>
                        <a:rPr lang="en-GB" sz="20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</a:rPr>
                        <a:t>Issue of Pre</a:t>
                      </a:r>
                      <a:r>
                        <a:rPr lang="en-GB" sz="2000" b="1" i="0" u="none" strike="noStrike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</a:rPr>
                        <a:t> Information Notice </a:t>
                      </a:r>
                      <a:endParaRPr lang="en-GB" sz="20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8099" marR="8099" marT="80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Q1-2023</a:t>
                      </a:r>
                      <a:endParaRPr lang="en-GB" sz="2000" b="1" i="0" u="none" strike="noStrike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1275">
                <a:tc>
                  <a:txBody>
                    <a:bodyPr/>
                    <a:lstStyle/>
                    <a:p>
                      <a:pPr lvl="1" algn="l" fontAlgn="ctr"/>
                      <a:r>
                        <a:rPr lang="en-GB" sz="20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Issue of Invitation to Participate (step 1)</a:t>
                      </a:r>
                    </a:p>
                  </a:txBody>
                  <a:tcPr marL="8099" marR="8099" marT="8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Q1-2024</a:t>
                      </a:r>
                      <a:endParaRPr lang="en-GB" sz="2000" b="1" i="0" u="none" strike="noStrike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4014165"/>
                  </a:ext>
                </a:extLst>
              </a:tr>
              <a:tr h="361275">
                <a:tc>
                  <a:txBody>
                    <a:bodyPr/>
                    <a:lstStyle/>
                    <a:p>
                      <a:pPr lvl="1" algn="l" fontAlgn="ctr"/>
                      <a:r>
                        <a:rPr lang="en-GB" sz="20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</a:rPr>
                        <a:t>Issue of Call For Tender (step 2)</a:t>
                      </a:r>
                    </a:p>
                  </a:txBody>
                  <a:tcPr marL="8099" marR="8099" marT="8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Q3-2024</a:t>
                      </a:r>
                      <a:endParaRPr lang="en-GB" sz="2000" b="1" i="0" u="none" strike="noStrike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1275">
                <a:tc>
                  <a:txBody>
                    <a:bodyPr/>
                    <a:lstStyle/>
                    <a:p>
                      <a:pPr lvl="1" algn="l" fontAlgn="ctr"/>
                      <a:r>
                        <a:rPr lang="en-GB" sz="20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</a:rPr>
                        <a:t>Receipt of Tenders</a:t>
                      </a:r>
                    </a:p>
                  </a:txBody>
                  <a:tcPr marL="8099" marR="8099" marT="8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Q4-2024</a:t>
                      </a:r>
                      <a:endParaRPr lang="en-GB" sz="2000" b="1" i="0" u="none" strike="noStrike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1275">
                <a:tc>
                  <a:txBody>
                    <a:bodyPr/>
                    <a:lstStyle/>
                    <a:p>
                      <a:pPr lvl="1" algn="l" fontAlgn="ctr"/>
                      <a:r>
                        <a:rPr lang="en-GB" sz="20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</a:rPr>
                        <a:t>Contract Award</a:t>
                      </a:r>
                    </a:p>
                  </a:txBody>
                  <a:tcPr marL="8099" marR="8099" marT="80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Q1-2025</a:t>
                      </a:r>
                      <a:endParaRPr lang="en-GB" sz="2000" b="1" i="0" u="none" strike="noStrike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1275">
                <a:tc>
                  <a:txBody>
                    <a:bodyPr/>
                    <a:lstStyle/>
                    <a:p>
                      <a:pPr lvl="1" algn="l" fontAlgn="ctr"/>
                      <a:r>
                        <a:rPr lang="en-GB" sz="20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</a:rPr>
                        <a:t>Contract Signature</a:t>
                      </a:r>
                    </a:p>
                  </a:txBody>
                  <a:tcPr marL="8099" marR="8099" marT="8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Q2-2025</a:t>
                      </a:r>
                      <a:endParaRPr lang="en-GB" sz="2000" b="1" i="0" u="none" strike="noStrike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40ADC4D7-ED02-5E5C-6936-BFBE4574040D}"/>
              </a:ext>
            </a:extLst>
          </p:cNvPr>
          <p:cNvSpPr/>
          <p:nvPr/>
        </p:nvSpPr>
        <p:spPr>
          <a:xfrm>
            <a:off x="1093220" y="1464225"/>
            <a:ext cx="94487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ea typeface="ＭＳ Ｐゴシック"/>
              </a:rPr>
              <a:t>Procurement Process: </a:t>
            </a:r>
            <a:r>
              <a:rPr lang="en-US" sz="2000" dirty="0">
                <a:ea typeface="ＭＳ Ｐゴシック"/>
              </a:rPr>
              <a:t>Competitive Procedure with Negotiation</a:t>
            </a:r>
          </a:p>
          <a:p>
            <a:pPr>
              <a:buFontTx/>
              <a:buNone/>
            </a:pP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ea typeface="ＭＳ Ｐゴシック"/>
              </a:rPr>
              <a:t>Contract Type: </a:t>
            </a:r>
            <a:r>
              <a:rPr lang="en-US" sz="2000" dirty="0">
                <a:ea typeface="ＭＳ Ｐゴシック"/>
              </a:rPr>
              <a:t>Supply</a:t>
            </a:r>
          </a:p>
          <a:p>
            <a:pPr>
              <a:buFontTx/>
              <a:buNone/>
            </a:pP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ea typeface="ＭＳ Ｐゴシック"/>
              </a:rPr>
              <a:t>Procedure Title: </a:t>
            </a:r>
            <a:r>
              <a:rPr lang="en-GB" sz="2000" dirty="0">
                <a:effectLst/>
              </a:rPr>
              <a:t>Miscellaneous infrastructure, mechanical, electrical and instrumentation &amp; control, finishing and retrofit works</a:t>
            </a:r>
          </a:p>
          <a:p>
            <a:endParaRPr lang="en-US" sz="2000" b="1" dirty="0">
              <a:solidFill>
                <a:schemeClr val="accent5">
                  <a:lumMod val="75000"/>
                </a:schemeClr>
              </a:solidFill>
              <a:ea typeface="ＭＳ Ｐゴシック"/>
            </a:endParaRPr>
          </a:p>
          <a:p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ea typeface="ＭＳ Ｐゴシック"/>
              </a:rPr>
              <a:t>Key Dates:</a:t>
            </a:r>
          </a:p>
        </p:txBody>
      </p:sp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DE9F2872-2D99-A9DC-D4D1-41C99B840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3528" y="6525344"/>
            <a:ext cx="7632848" cy="332656"/>
          </a:xfrm>
        </p:spPr>
        <p:txBody>
          <a:bodyPr/>
          <a:lstStyle/>
          <a:p>
            <a:r>
              <a:rPr lang="en-US"/>
              <a:t>Buildings &amp; Site Management - Procurement Strategy – Q1 2025 update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747444"/>
      </p:ext>
    </p:extLst>
  </p:cSld>
  <p:clrMapOvr>
    <a:masterClrMapping/>
  </p:clrMapOvr>
  <p:transition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DAEC823-EEB6-466E-A957-A7B136F71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2584" y="6492875"/>
            <a:ext cx="693440" cy="365125"/>
          </a:xfrm>
        </p:spPr>
        <p:txBody>
          <a:bodyPr/>
          <a:lstStyle/>
          <a:p>
            <a:fld id="{0B55C215-7F9A-4AB7-8398-183B47447BCF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A5F37F70-E39F-4A9A-A9A4-97CC39EE4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316631"/>
            <a:ext cx="9156848" cy="376065"/>
          </a:xfrm>
        </p:spPr>
        <p:txBody>
          <a:bodyPr/>
          <a:lstStyle/>
          <a:p>
            <a:pPr>
              <a:lnSpc>
                <a:spcPts val="2100"/>
              </a:lnSpc>
            </a:pPr>
            <a:r>
              <a:rPr lang="en-GB" dirty="0">
                <a:effectLst/>
              </a:rPr>
              <a:t>IO-F4E joint call Health &amp; Safety (Services Contract)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67F4256-3F99-2DCB-EC27-75BCB2221DD2}"/>
              </a:ext>
            </a:extLst>
          </p:cNvPr>
          <p:cNvSpPr/>
          <p:nvPr/>
        </p:nvSpPr>
        <p:spPr>
          <a:xfrm rot="1076735">
            <a:off x="9177815" y="1439713"/>
            <a:ext cx="2665406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Ongoing</a:t>
            </a:r>
            <a:endParaRPr lang="en-IE" sz="32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FD77D7-B618-3DF0-7DBA-FBD1C51F3341}"/>
              </a:ext>
            </a:extLst>
          </p:cNvPr>
          <p:cNvSpPr txBox="1"/>
          <p:nvPr/>
        </p:nvSpPr>
        <p:spPr>
          <a:xfrm>
            <a:off x="11523240" y="946488"/>
            <a:ext cx="668760" cy="5467524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409A5B62-36B2-B101-684B-6D9936D592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8212"/>
              </p:ext>
            </p:extLst>
          </p:nvPr>
        </p:nvGraphicFramePr>
        <p:xfrm>
          <a:off x="1184972" y="3624142"/>
          <a:ext cx="7967591" cy="1806375"/>
        </p:xfrm>
        <a:graphic>
          <a:graphicData uri="http://schemas.openxmlformats.org/drawingml/2006/table">
            <a:tbl>
              <a:tblPr/>
              <a:tblGrid>
                <a:gridCol w="56694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981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1275">
                <a:tc>
                  <a:txBody>
                    <a:bodyPr/>
                    <a:lstStyle/>
                    <a:p>
                      <a:pPr lvl="1" algn="l" fontAlgn="ctr"/>
                      <a:r>
                        <a:rPr lang="en-GB" sz="20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</a:rPr>
                        <a:t>Issue of Pre</a:t>
                      </a:r>
                      <a:r>
                        <a:rPr lang="en-GB" sz="2000" b="1" i="0" u="none" strike="noStrike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</a:rPr>
                        <a:t> Information Notice (IO + F4E)</a:t>
                      </a:r>
                      <a:endParaRPr lang="en-GB" sz="20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8099" marR="8099" marT="809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Sept-2024</a:t>
                      </a:r>
                      <a:endParaRPr lang="en-GB" sz="2000" b="1" i="0" u="none" strike="noStrike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1275">
                <a:tc>
                  <a:txBody>
                    <a:bodyPr/>
                    <a:lstStyle/>
                    <a:p>
                      <a:pPr lvl="1" algn="l" fontAlgn="ctr"/>
                      <a:r>
                        <a:rPr lang="en-GB" sz="20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Issue of Invitation to Participate (IO)</a:t>
                      </a:r>
                    </a:p>
                  </a:txBody>
                  <a:tcPr marL="8099" marR="8099" marT="8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Q4-2024</a:t>
                      </a:r>
                      <a:endParaRPr lang="en-GB" sz="2000" b="1" i="0" u="none" strike="noStrike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4014165"/>
                  </a:ext>
                </a:extLst>
              </a:tr>
              <a:tr h="361275">
                <a:tc>
                  <a:txBody>
                    <a:bodyPr/>
                    <a:lstStyle/>
                    <a:p>
                      <a:pPr lvl="1" algn="l" fontAlgn="ctr"/>
                      <a:r>
                        <a:rPr lang="en-GB" sz="20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</a:rPr>
                        <a:t>Evaluation </a:t>
                      </a:r>
                      <a:r>
                        <a:rPr lang="en-GB" sz="2000" b="1" i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</a:rPr>
                        <a:t>of Tenders</a:t>
                      </a:r>
                      <a:endParaRPr lang="en-GB" sz="20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8099" marR="8099" marT="8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Q1-2025</a:t>
                      </a:r>
                      <a:endParaRPr lang="en-GB" sz="2000" b="1" i="0" u="none" strike="noStrike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1275">
                <a:tc>
                  <a:txBody>
                    <a:bodyPr/>
                    <a:lstStyle/>
                    <a:p>
                      <a:pPr lvl="1" algn="l" fontAlgn="ctr"/>
                      <a:r>
                        <a:rPr lang="en-GB" sz="20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</a:rPr>
                        <a:t>Contract Award</a:t>
                      </a:r>
                    </a:p>
                  </a:txBody>
                  <a:tcPr marL="8099" marR="8099" marT="8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kern="120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libri"/>
                          <a:ea typeface="+mn-ea"/>
                          <a:cs typeface="+mn-cs"/>
                        </a:rPr>
                        <a:t>Q1/Q2-2025</a:t>
                      </a:r>
                      <a:endParaRPr lang="en-GB" sz="2000" b="1" i="0" u="none" strike="noStrike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1275">
                <a:tc>
                  <a:txBody>
                    <a:bodyPr/>
                    <a:lstStyle/>
                    <a:p>
                      <a:pPr marL="457200" lvl="1" algn="l" defTabSz="914400" rtl="0" eaLnBrk="1" fontAlgn="ctr" latinLnBrk="0" hangingPunct="1"/>
                      <a:r>
                        <a:rPr lang="en-GB" sz="2000" b="1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Contract Signature</a:t>
                      </a:r>
                    </a:p>
                  </a:txBody>
                  <a:tcPr marL="8099" marR="8099" marT="80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1" indent="0" algn="ctr" defTabSz="914400" rtl="0" eaLnBrk="1" fontAlgn="ctr" latinLnBrk="0" hangingPunct="1"/>
                      <a:r>
                        <a:rPr lang="en-US" sz="2000" b="1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Q2-2025</a:t>
                      </a:r>
                      <a:endParaRPr lang="en-GB" sz="2000" b="1" i="0" u="none" strike="noStrike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40ADC4D7-ED02-5E5C-6936-BFBE4574040D}"/>
              </a:ext>
            </a:extLst>
          </p:cNvPr>
          <p:cNvSpPr/>
          <p:nvPr/>
        </p:nvSpPr>
        <p:spPr>
          <a:xfrm>
            <a:off x="1093220" y="1464225"/>
            <a:ext cx="94487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ea typeface="ＭＳ Ｐゴシック"/>
              </a:rPr>
              <a:t>Procurement Process led by IO</a:t>
            </a:r>
          </a:p>
          <a:p>
            <a:pPr>
              <a:buFontTx/>
              <a:buNone/>
            </a:pPr>
            <a:endParaRPr lang="en-US" sz="2000" b="1" dirty="0">
              <a:solidFill>
                <a:schemeClr val="accent5">
                  <a:lumMod val="75000"/>
                </a:schemeClr>
              </a:solidFill>
              <a:ea typeface="ＭＳ Ｐゴシック"/>
            </a:endParaRPr>
          </a:p>
          <a:p>
            <a:endParaRPr lang="en-US" sz="2000" b="1" dirty="0">
              <a:solidFill>
                <a:schemeClr val="accent5">
                  <a:lumMod val="75000"/>
                </a:schemeClr>
              </a:solidFill>
              <a:ea typeface="ＭＳ Ｐゴシック"/>
            </a:endParaRPr>
          </a:p>
          <a:p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ea typeface="ＭＳ Ｐゴシック"/>
              </a:rPr>
              <a:t>Key Dates: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E3F3146-88AD-8BEA-5CE0-1D7992095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3528" y="6525344"/>
            <a:ext cx="7632848" cy="332656"/>
          </a:xfrm>
        </p:spPr>
        <p:txBody>
          <a:bodyPr/>
          <a:lstStyle/>
          <a:p>
            <a:r>
              <a:rPr lang="en-US"/>
              <a:t>Buildings &amp; Site Management - Procurement Strategy – Q1 2025 update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504192"/>
      </p:ext>
    </p:extLst>
  </p:cSld>
  <p:clrMapOvr>
    <a:masterClrMapping/>
  </p:clrMapOvr>
  <p:transition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C078BBC7-D849-34EB-E0D1-3EDA9B623548}"/>
              </a:ext>
            </a:extLst>
          </p:cNvPr>
          <p:cNvGrpSpPr/>
          <p:nvPr/>
        </p:nvGrpSpPr>
        <p:grpSpPr>
          <a:xfrm>
            <a:off x="1487488" y="2600907"/>
            <a:ext cx="9361040" cy="1656184"/>
            <a:chOff x="460851" y="4004552"/>
            <a:chExt cx="6451916" cy="649440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7CA13111-7BB1-9AEC-5DAC-99B1EE533FE6}"/>
                </a:ext>
              </a:extLst>
            </p:cNvPr>
            <p:cNvSpPr/>
            <p:nvPr/>
          </p:nvSpPr>
          <p:spPr>
            <a:xfrm>
              <a:off x="460851" y="4004552"/>
              <a:ext cx="6451916" cy="649440"/>
            </a:xfrm>
            <a:prstGeom prst="roundRect">
              <a:avLst/>
            </a:prstGeom>
            <a:solidFill>
              <a:srgbClr val="DC4A2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6" name="Rectangle: Rounded Corners 4">
              <a:extLst>
                <a:ext uri="{FF2B5EF4-FFF2-40B4-BE49-F238E27FC236}">
                  <a16:creationId xmlns:a16="http://schemas.microsoft.com/office/drawing/2014/main" id="{7CE2D059-F132-0699-6336-37DBA8D1975C}"/>
                </a:ext>
              </a:extLst>
            </p:cNvPr>
            <p:cNvSpPr txBox="1"/>
            <p:nvPr/>
          </p:nvSpPr>
          <p:spPr>
            <a:xfrm>
              <a:off x="492554" y="4036255"/>
              <a:ext cx="6388510" cy="5860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3867" tIns="0" rIns="243867" bIns="0" numCol="1" spcCol="1270" anchor="ctr" anchorCtr="0">
              <a:noAutofit/>
            </a:bodyPr>
            <a:lstStyle/>
            <a:p>
              <a:pPr marL="0" lvl="0" indent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400" kern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967A027-85F6-F032-EA62-2D2A3924E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Buildings &amp; Site Management - Procurement Strategy – Q1 2025 update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5721BE7-E163-7D40-1124-9C747DEBE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5C215-7F9A-4AB7-8398-183B47447BCF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8A31FBB-E910-4863-D9F9-DCCAF7F75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013501"/>
            <a:ext cx="12192000" cy="830997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n-GB" sz="4800" b="0" dirty="0">
                <a:solidFill>
                  <a:schemeClr val="bg1"/>
                </a:solidFill>
              </a:rPr>
              <a:t>5. Future Procurements </a:t>
            </a:r>
          </a:p>
        </p:txBody>
      </p:sp>
    </p:spTree>
    <p:extLst>
      <p:ext uri="{BB962C8B-B14F-4D97-AF65-F5344CB8AC3E}">
        <p14:creationId xmlns:p14="http://schemas.microsoft.com/office/powerpoint/2010/main" val="8480275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DAEC823-EEB6-466E-A957-A7B136F71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2584" y="6492875"/>
            <a:ext cx="693440" cy="365125"/>
          </a:xfrm>
        </p:spPr>
        <p:txBody>
          <a:bodyPr/>
          <a:lstStyle/>
          <a:p>
            <a:fld id="{0B55C215-7F9A-4AB7-8398-183B47447BCF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Title 6">
            <a:extLst>
              <a:ext uri="{FF2B5EF4-FFF2-40B4-BE49-F238E27FC236}">
                <a16:creationId xmlns:a16="http://schemas.microsoft.com/office/drawing/2014/main" id="{32F48C57-762D-4652-965E-18878AE3A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50970"/>
            <a:ext cx="9156848" cy="451406"/>
          </a:xfrm>
        </p:spPr>
        <p:txBody>
          <a:bodyPr/>
          <a:lstStyle/>
          <a:p>
            <a:pPr eaLnBrk="0" hangingPunct="0"/>
            <a:r>
              <a:rPr lang="en-GB" dirty="0">
                <a:effectLst/>
                <a:latin typeface="+mj-lt"/>
              </a:rPr>
              <a:t>Future Procurement Packages </a:t>
            </a:r>
            <a:endParaRPr lang="en-US" dirty="0">
              <a:effectLst/>
              <a:latin typeface="+mj-lt"/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08FB3BED-92F0-47AD-B6CD-642CEDBEF4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09045383"/>
              </p:ext>
            </p:extLst>
          </p:nvPr>
        </p:nvGraphicFramePr>
        <p:xfrm>
          <a:off x="1055440" y="1232366"/>
          <a:ext cx="10081120" cy="50182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BF4AF6A8-8532-4FF2-8FD6-A37C6A748174}"/>
              </a:ext>
            </a:extLst>
          </p:cNvPr>
          <p:cNvSpPr txBox="1"/>
          <p:nvPr/>
        </p:nvSpPr>
        <p:spPr>
          <a:xfrm>
            <a:off x="11523240" y="946488"/>
            <a:ext cx="668760" cy="5467524"/>
          </a:xfrm>
          <a:prstGeom prst="rect">
            <a:avLst/>
          </a:prstGeom>
          <a:solidFill>
            <a:srgbClr val="DC4A22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CF7B5370-DEC4-6F05-DE13-68D1530ED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3528" y="6525344"/>
            <a:ext cx="7632848" cy="332656"/>
          </a:xfrm>
        </p:spPr>
        <p:txBody>
          <a:bodyPr/>
          <a:lstStyle/>
          <a:p>
            <a:r>
              <a:rPr lang="en-US"/>
              <a:t>Buildings &amp; Site Management - Procurement Strategy – Q1 2025 update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182836"/>
      </p:ext>
    </p:extLst>
  </p:cSld>
  <p:clrMapOvr>
    <a:masterClrMapping/>
  </p:clrMapOvr>
  <p:transition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367" y="2074344"/>
            <a:ext cx="7560840" cy="451406"/>
          </a:xfrm>
        </p:spPr>
        <p:txBody>
          <a:bodyPr/>
          <a:lstStyle/>
          <a:p>
            <a:r>
              <a:rPr lang="en-GB" sz="4000" dirty="0"/>
              <a:t>Thank you for your attention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695400" y="2636912"/>
            <a:ext cx="7561263" cy="2744341"/>
          </a:xfrm>
        </p:spPr>
        <p:txBody>
          <a:bodyPr anchor="ctr">
            <a:spAutoFit/>
          </a:bodyPr>
          <a:lstStyle/>
          <a:p>
            <a:r>
              <a:rPr lang="en-GB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Follow us on:</a:t>
            </a:r>
            <a:endParaRPr lang="en-GB" sz="800" dirty="0"/>
          </a:p>
          <a:p>
            <a:pPr defTabSz="720000">
              <a:lnSpc>
                <a:spcPct val="150000"/>
              </a:lnSpc>
            </a:pPr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	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www.f4e.europa.eu</a:t>
            </a:r>
          </a:p>
          <a:p>
            <a:pPr defTabSz="720000">
              <a:lnSpc>
                <a:spcPct val="150000"/>
              </a:lnSpc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www.twitter.com/fusionforenergy</a:t>
            </a:r>
          </a:p>
          <a:p>
            <a:pPr defTabSz="720000">
              <a:lnSpc>
                <a:spcPct val="150000"/>
              </a:lnSpc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www.youtube.com/fusionforenergy</a:t>
            </a:r>
          </a:p>
          <a:p>
            <a:pPr defTabSz="720000">
              <a:lnSpc>
                <a:spcPct val="150000"/>
              </a:lnSpc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</a:t>
            </a:r>
            <a:r>
              <a:rPr lang="en-I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www.linkedin.com/company/fusion-for-energy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</a:t>
            </a:r>
            <a:r>
              <a:rPr lang="en-I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www.flickr.com/photos/fusionforenergy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Picture 3" descr="twitt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9419" y="3573015"/>
            <a:ext cx="465584" cy="465584"/>
          </a:xfrm>
          <a:prstGeom prst="rect">
            <a:avLst/>
          </a:prstGeom>
        </p:spPr>
      </p:pic>
      <p:pic>
        <p:nvPicPr>
          <p:cNvPr id="5" name="Picture 4" descr="youtub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69419" y="4005063"/>
            <a:ext cx="465584" cy="465584"/>
          </a:xfrm>
          <a:prstGeom prst="rect">
            <a:avLst/>
          </a:prstGeom>
        </p:spPr>
      </p:pic>
      <p:pic>
        <p:nvPicPr>
          <p:cNvPr id="6" name="Picture 5" descr="f4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69419" y="3140967"/>
            <a:ext cx="468000" cy="46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746" y="4455194"/>
            <a:ext cx="466725" cy="4667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552" y="4891914"/>
            <a:ext cx="435578" cy="435578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2408918-5106-4A6F-9A80-3B444F83073C}"/>
              </a:ext>
            </a:extLst>
          </p:cNvPr>
          <p:cNvSpPr txBox="1">
            <a:spLocks/>
          </p:cNvSpPr>
          <p:nvPr/>
        </p:nvSpPr>
        <p:spPr>
          <a:xfrm>
            <a:off x="7464152" y="4592315"/>
            <a:ext cx="4392488" cy="90010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 dirty="0">
                <a:solidFill>
                  <a:schemeClr val="accent6"/>
                </a:solidFill>
                <a:ea typeface="ＭＳ Ｐゴシック"/>
              </a:rPr>
              <a:t>For further information please contact us at </a:t>
            </a:r>
          </a:p>
          <a:p>
            <a:pPr marL="0" marR="0" lvl="0" indent="0" defTabSz="9144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8"/>
              </a:rPr>
              <a:t>industryportal-info@f4e.europa.eu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defTabSz="9144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schemeClr val="accent6"/>
                </a:solidFill>
                <a:ea typeface="ＭＳ Ｐゴシック"/>
              </a:rPr>
              <a:t>mentioning “Buildings” in subject of your email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1">
            <a:extLst>
              <a:ext uri="{FF2B5EF4-FFF2-40B4-BE49-F238E27FC236}">
                <a16:creationId xmlns:a16="http://schemas.microsoft.com/office/drawing/2014/main" id="{51685857-56C1-443C-AED0-D10A3F7FE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3528" y="6525344"/>
            <a:ext cx="7632848" cy="332656"/>
          </a:xfrm>
        </p:spPr>
        <p:txBody>
          <a:bodyPr/>
          <a:lstStyle/>
          <a:p>
            <a:r>
              <a:rPr lang="en-US"/>
              <a:t>Buildings &amp; Site Management - Procurement Strategy – Q1 2025 update</a:t>
            </a:r>
            <a:endParaRPr lang="en-US" dirty="0"/>
          </a:p>
        </p:txBody>
      </p:sp>
      <p:sp>
        <p:nvSpPr>
          <p:cNvPr id="18" name="Slide Number Placeholder 2">
            <a:extLst>
              <a:ext uri="{FF2B5EF4-FFF2-40B4-BE49-F238E27FC236}">
                <a16:creationId xmlns:a16="http://schemas.microsoft.com/office/drawing/2014/main" id="{6981C5E6-0717-430C-8BA4-13822950A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2584" y="6492875"/>
            <a:ext cx="693440" cy="365125"/>
          </a:xfrm>
        </p:spPr>
        <p:txBody>
          <a:bodyPr/>
          <a:lstStyle/>
          <a:p>
            <a:fld id="{0B55C215-7F9A-4AB7-8398-183B47447BCF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9" name="Title 3">
            <a:extLst>
              <a:ext uri="{FF2B5EF4-FFF2-40B4-BE49-F238E27FC236}">
                <a16:creationId xmlns:a16="http://schemas.microsoft.com/office/drawing/2014/main" id="{6A576DBD-A187-4F6D-80E3-444EA984A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50969"/>
            <a:ext cx="6336704" cy="451406"/>
          </a:xfrm>
        </p:spPr>
        <p:txBody>
          <a:bodyPr/>
          <a:lstStyle/>
          <a:p>
            <a:r>
              <a:rPr lang="en-GB" sz="3200" dirty="0">
                <a:solidFill>
                  <a:srgbClr val="FFC000"/>
                </a:solidFill>
                <a:effectLst/>
              </a:rPr>
              <a:t>Table of Contents</a:t>
            </a:r>
            <a:endParaRPr lang="en-US" sz="3200" dirty="0">
              <a:solidFill>
                <a:srgbClr val="FFC000"/>
              </a:solidFill>
              <a:effectLst/>
            </a:endParaRPr>
          </a:p>
        </p:txBody>
      </p:sp>
      <p:graphicFrame>
        <p:nvGraphicFramePr>
          <p:cNvPr id="20" name="Diagram 19">
            <a:extLst>
              <a:ext uri="{FF2B5EF4-FFF2-40B4-BE49-F238E27FC236}">
                <a16:creationId xmlns:a16="http://schemas.microsoft.com/office/drawing/2014/main" id="{B43E4178-D05C-42CF-BAD1-893B1F928B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94759272"/>
              </p:ext>
            </p:extLst>
          </p:nvPr>
        </p:nvGraphicFramePr>
        <p:xfrm>
          <a:off x="479376" y="1268760"/>
          <a:ext cx="9217024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D946034-2AFE-FC42-89DC-CFDE6EE421A2}"/>
              </a:ext>
            </a:extLst>
          </p:cNvPr>
          <p:cNvGrpSpPr/>
          <p:nvPr/>
        </p:nvGrpSpPr>
        <p:grpSpPr>
          <a:xfrm>
            <a:off x="1055440" y="2600907"/>
            <a:ext cx="10177131" cy="1656184"/>
            <a:chOff x="460851" y="4004552"/>
            <a:chExt cx="6451916" cy="649440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905D1451-A3C3-6703-1E6E-09FD3B9D2BF0}"/>
                </a:ext>
              </a:extLst>
            </p:cNvPr>
            <p:cNvSpPr/>
            <p:nvPr/>
          </p:nvSpPr>
          <p:spPr>
            <a:xfrm>
              <a:off x="460851" y="4004552"/>
              <a:ext cx="6451916" cy="649440"/>
            </a:xfrm>
            <a:prstGeom prst="roundRect">
              <a:avLst/>
            </a:prstGeom>
            <a:solidFill>
              <a:srgbClr val="8FA9EA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6" name="Rectangle: Rounded Corners 4">
              <a:extLst>
                <a:ext uri="{FF2B5EF4-FFF2-40B4-BE49-F238E27FC236}">
                  <a16:creationId xmlns:a16="http://schemas.microsoft.com/office/drawing/2014/main" id="{1F6C65BD-8CC3-BED6-E296-4E907BD32F40}"/>
                </a:ext>
              </a:extLst>
            </p:cNvPr>
            <p:cNvSpPr txBox="1"/>
            <p:nvPr/>
          </p:nvSpPr>
          <p:spPr>
            <a:xfrm>
              <a:off x="492554" y="4036255"/>
              <a:ext cx="6388510" cy="5860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3867" tIns="0" rIns="243867" bIns="0" numCol="1" spcCol="1270" anchor="ctr" anchorCtr="0">
              <a:noAutofit/>
            </a:bodyPr>
            <a:lstStyle/>
            <a:p>
              <a:pPr marL="0" lvl="0" indent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400" kern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967A027-85F6-F032-EA62-2D2A3924E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Buildings &amp; Site Management - Procurement Strategy – Q1 2025 update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5721BE7-E163-7D40-1124-9C747DEBE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5C215-7F9A-4AB7-8398-183B47447BCF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8A31FBB-E910-4863-D9F9-DCCAF7F75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78129"/>
            <a:ext cx="12192000" cy="501740"/>
          </a:xfrm>
        </p:spPr>
        <p:txBody>
          <a:bodyPr/>
          <a:lstStyle/>
          <a:p>
            <a:pPr algn="ctr"/>
            <a:r>
              <a:rPr lang="en-GB" sz="4800" b="0" dirty="0">
                <a:solidFill>
                  <a:schemeClr val="bg1"/>
                </a:solidFill>
              </a:rPr>
              <a:t>1. Overview of the ITER Buildings</a:t>
            </a:r>
          </a:p>
        </p:txBody>
      </p:sp>
    </p:spTree>
    <p:extLst>
      <p:ext uri="{BB962C8B-B14F-4D97-AF65-F5344CB8AC3E}">
        <p14:creationId xmlns:p14="http://schemas.microsoft.com/office/powerpoint/2010/main" val="6440876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8C11661-C32B-47AB-992E-A9DBF9450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2584" y="6492875"/>
            <a:ext cx="693440" cy="365125"/>
          </a:xfrm>
        </p:spPr>
        <p:txBody>
          <a:bodyPr/>
          <a:lstStyle/>
          <a:p>
            <a:fld id="{0B55C215-7F9A-4AB7-8398-183B47447BCF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E1D1F2F-B9E7-43FE-BC46-7F9DC29DE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50969"/>
            <a:ext cx="6336704" cy="451406"/>
          </a:xfrm>
        </p:spPr>
        <p:txBody>
          <a:bodyPr/>
          <a:lstStyle/>
          <a:p>
            <a:r>
              <a:rPr lang="en-GB" dirty="0"/>
              <a:t>Overview of ITER Buildings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4977C1-B0BC-40E4-907D-6B91C12AE424}"/>
              </a:ext>
            </a:extLst>
          </p:cNvPr>
          <p:cNvSpPr txBox="1"/>
          <p:nvPr/>
        </p:nvSpPr>
        <p:spPr>
          <a:xfrm>
            <a:off x="323528" y="1226519"/>
            <a:ext cx="31321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2040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ITER Buildings </a:t>
            </a:r>
          </a:p>
          <a:p>
            <a:r>
              <a:rPr lang="en-US" sz="2800" b="1" dirty="0">
                <a:solidFill>
                  <a:srgbClr val="2040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Layout</a:t>
            </a:r>
            <a:endParaRPr lang="en-GB" sz="2800" b="1" dirty="0">
              <a:solidFill>
                <a:srgbClr val="2040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9AF252-219A-4FDB-9FB9-A851C5259589}"/>
              </a:ext>
            </a:extLst>
          </p:cNvPr>
          <p:cNvSpPr txBox="1"/>
          <p:nvPr/>
        </p:nvSpPr>
        <p:spPr>
          <a:xfrm>
            <a:off x="11523240" y="946488"/>
            <a:ext cx="668760" cy="546752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EEC53A9E-5E28-2714-A3B3-B3CF1B145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3528" y="6525344"/>
            <a:ext cx="7632848" cy="332656"/>
          </a:xfrm>
        </p:spPr>
        <p:txBody>
          <a:bodyPr/>
          <a:lstStyle/>
          <a:p>
            <a:r>
              <a:rPr lang="en-US"/>
              <a:t>Buildings &amp; Site Management - Procurement Strategy – Q1 2025 update</a:t>
            </a:r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9DB28FE-6F96-1F37-0570-55FF18602EE4}"/>
              </a:ext>
            </a:extLst>
          </p:cNvPr>
          <p:cNvGrpSpPr/>
          <p:nvPr/>
        </p:nvGrpSpPr>
        <p:grpSpPr>
          <a:xfrm>
            <a:off x="2783632" y="1087962"/>
            <a:ext cx="8368141" cy="5184576"/>
            <a:chOff x="2024400" y="1021572"/>
            <a:chExt cx="8368141" cy="5184576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AF933B3-D8CD-E2DB-1771-1F9C8927A5B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24400" y="1021572"/>
              <a:ext cx="8368141" cy="5184576"/>
            </a:xfrm>
            <a:prstGeom prst="rect">
              <a:avLst/>
            </a:prstGeom>
            <a:ln>
              <a:solidFill>
                <a:srgbClr val="FF0000"/>
              </a:solidFill>
            </a:ln>
            <a:effectLst/>
          </p:spPr>
        </p:pic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C53B3703-B7C9-D9CA-C852-69459EEBEC2E}"/>
                </a:ext>
              </a:extLst>
            </p:cNvPr>
            <p:cNvSpPr/>
            <p:nvPr/>
          </p:nvSpPr>
          <p:spPr>
            <a:xfrm>
              <a:off x="8918772" y="2108199"/>
              <a:ext cx="701478" cy="867833"/>
            </a:xfrm>
            <a:prstGeom prst="roundRect">
              <a:avLst>
                <a:gd name="adj" fmla="val 5787"/>
              </a:avLst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/>
            </a:p>
          </p:txBody>
        </p:sp>
        <p:sp>
          <p:nvSpPr>
            <p:cNvPr id="12" name="Rectangle 54">
              <a:extLst>
                <a:ext uri="{FF2B5EF4-FFF2-40B4-BE49-F238E27FC236}">
                  <a16:creationId xmlns:a16="http://schemas.microsoft.com/office/drawing/2014/main" id="{D284575E-2240-A08A-2D37-B90B7102DC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09444" y="2849033"/>
              <a:ext cx="1185036" cy="275388"/>
            </a:xfrm>
            <a:prstGeom prst="rect">
              <a:avLst/>
            </a:prstGeom>
            <a:solidFill>
              <a:srgbClr val="FF0000"/>
            </a:solidFill>
            <a:ln w="38100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ts val="400"/>
                </a:spcBef>
                <a:buFont typeface="Arial" charset="0"/>
                <a:defRPr>
                  <a:solidFill>
                    <a:srgbClr val="404040"/>
                  </a:solidFill>
                  <a:latin typeface="Calibri" pitchFamily="4" charset="0"/>
                </a:defRPr>
              </a:lvl1pPr>
              <a:lvl2pPr marL="742950" indent="-285750" eaLnBrk="0" hangingPunct="0">
                <a:spcBef>
                  <a:spcPts val="400"/>
                </a:spcBef>
                <a:buFont typeface="Arial" charset="0"/>
                <a:buChar char="•"/>
                <a:defRPr>
                  <a:solidFill>
                    <a:srgbClr val="404040"/>
                  </a:solidFill>
                  <a:latin typeface="Calibri" pitchFamily="4" charset="0"/>
                </a:defRPr>
              </a:lvl2pPr>
              <a:lvl3pPr marL="1143000" indent="-228600" eaLnBrk="0" hangingPunct="0">
                <a:spcBef>
                  <a:spcPts val="400"/>
                </a:spcBef>
                <a:buFont typeface="Arial" charset="0"/>
                <a:buChar char="•"/>
                <a:defRPr>
                  <a:solidFill>
                    <a:srgbClr val="404040"/>
                  </a:solidFill>
                  <a:latin typeface="Calibri" pitchFamily="4" charset="0"/>
                </a:defRPr>
              </a:lvl3pPr>
              <a:lvl4pPr marL="1600200" indent="-228600" eaLnBrk="0" hangingPunct="0">
                <a:spcBef>
                  <a:spcPts val="400"/>
                </a:spcBef>
                <a:buFont typeface="Arial" charset="0"/>
                <a:buChar char="•"/>
                <a:defRPr>
                  <a:solidFill>
                    <a:srgbClr val="404040"/>
                  </a:solidFill>
                  <a:latin typeface="Calibri" pitchFamily="4" charset="0"/>
                </a:defRPr>
              </a:lvl4pPr>
              <a:lvl5pPr marL="2057400" indent="-228600" eaLnBrk="0" hangingPunct="0">
                <a:spcBef>
                  <a:spcPts val="400"/>
                </a:spcBef>
                <a:buFont typeface="Arial" charset="0"/>
                <a:buChar char="•"/>
                <a:defRPr>
                  <a:solidFill>
                    <a:srgbClr val="404040"/>
                  </a:solidFill>
                  <a:latin typeface="Calibri" pitchFamily="4" charset="0"/>
                </a:defRPr>
              </a:lvl5pPr>
              <a:lvl6pPr marL="25146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rgbClr val="404040"/>
                  </a:solidFill>
                  <a:latin typeface="Calibri" pitchFamily="4" charset="0"/>
                </a:defRPr>
              </a:lvl6pPr>
              <a:lvl7pPr marL="29718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rgbClr val="404040"/>
                  </a:solidFill>
                  <a:latin typeface="Calibri" pitchFamily="4" charset="0"/>
                </a:defRPr>
              </a:lvl7pPr>
              <a:lvl8pPr marL="34290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rgbClr val="404040"/>
                  </a:solidFill>
                  <a:latin typeface="Calibri" pitchFamily="4" charset="0"/>
                </a:defRPr>
              </a:lvl8pPr>
              <a:lvl9pPr marL="38862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rgbClr val="404040"/>
                  </a:solidFill>
                  <a:latin typeface="Calibri" pitchFamily="4" charset="0"/>
                </a:defRPr>
              </a:lvl9pPr>
            </a:lstStyle>
            <a:p>
              <a:pPr>
                <a:spcBef>
                  <a:spcPct val="0"/>
                </a:spcBef>
                <a:defRPr/>
              </a:pPr>
              <a:r>
                <a:rPr lang="en-US" altLang="en-US" sz="10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Cooling Towers</a:t>
              </a: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84BBE240-E336-001D-0029-691A316AD268}"/>
                </a:ext>
              </a:extLst>
            </p:cNvPr>
            <p:cNvSpPr/>
            <p:nvPr/>
          </p:nvSpPr>
          <p:spPr>
            <a:xfrm>
              <a:off x="9000826" y="3124421"/>
              <a:ext cx="910125" cy="1079994"/>
            </a:xfrm>
            <a:prstGeom prst="roundRect">
              <a:avLst>
                <a:gd name="adj" fmla="val 5787"/>
              </a:avLst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/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803E84D4-73EE-09D1-27AE-7111A2D325B8}"/>
                </a:ext>
              </a:extLst>
            </p:cNvPr>
            <p:cNvSpPr/>
            <p:nvPr/>
          </p:nvSpPr>
          <p:spPr>
            <a:xfrm>
              <a:off x="8183880" y="3116087"/>
              <a:ext cx="370840" cy="389113"/>
            </a:xfrm>
            <a:prstGeom prst="roundRect">
              <a:avLst>
                <a:gd name="adj" fmla="val 5787"/>
              </a:avLst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/>
            </a:p>
          </p:txBody>
        </p:sp>
        <p:sp>
          <p:nvSpPr>
            <p:cNvPr id="15" name="Rectangle 54">
              <a:extLst>
                <a:ext uri="{FF2B5EF4-FFF2-40B4-BE49-F238E27FC236}">
                  <a16:creationId xmlns:a16="http://schemas.microsoft.com/office/drawing/2014/main" id="{98E9ED27-CF82-64F9-5800-A233BFDBF7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67669" y="3485465"/>
              <a:ext cx="970558" cy="405321"/>
            </a:xfrm>
            <a:prstGeom prst="rect">
              <a:avLst/>
            </a:prstGeom>
            <a:solidFill>
              <a:srgbClr val="7030A0"/>
            </a:solidFill>
            <a:ln w="38100" algn="ctr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ts val="400"/>
                </a:spcBef>
                <a:buFont typeface="Arial" charset="0"/>
                <a:defRPr>
                  <a:solidFill>
                    <a:srgbClr val="404040"/>
                  </a:solidFill>
                  <a:latin typeface="Calibri" pitchFamily="4" charset="0"/>
                </a:defRPr>
              </a:lvl1pPr>
              <a:lvl2pPr marL="742950" indent="-285750" eaLnBrk="0" hangingPunct="0">
                <a:spcBef>
                  <a:spcPts val="400"/>
                </a:spcBef>
                <a:buFont typeface="Arial" charset="0"/>
                <a:buChar char="•"/>
                <a:defRPr>
                  <a:solidFill>
                    <a:srgbClr val="404040"/>
                  </a:solidFill>
                  <a:latin typeface="Calibri" pitchFamily="4" charset="0"/>
                </a:defRPr>
              </a:lvl2pPr>
              <a:lvl3pPr marL="1143000" indent="-228600" eaLnBrk="0" hangingPunct="0">
                <a:spcBef>
                  <a:spcPts val="400"/>
                </a:spcBef>
                <a:buFont typeface="Arial" charset="0"/>
                <a:buChar char="•"/>
                <a:defRPr>
                  <a:solidFill>
                    <a:srgbClr val="404040"/>
                  </a:solidFill>
                  <a:latin typeface="Calibri" pitchFamily="4" charset="0"/>
                </a:defRPr>
              </a:lvl3pPr>
              <a:lvl4pPr marL="1600200" indent="-228600" eaLnBrk="0" hangingPunct="0">
                <a:spcBef>
                  <a:spcPts val="400"/>
                </a:spcBef>
                <a:buFont typeface="Arial" charset="0"/>
                <a:buChar char="•"/>
                <a:defRPr>
                  <a:solidFill>
                    <a:srgbClr val="404040"/>
                  </a:solidFill>
                  <a:latin typeface="Calibri" pitchFamily="4" charset="0"/>
                </a:defRPr>
              </a:lvl4pPr>
              <a:lvl5pPr marL="2057400" indent="-228600" eaLnBrk="0" hangingPunct="0">
                <a:spcBef>
                  <a:spcPts val="400"/>
                </a:spcBef>
                <a:buFont typeface="Arial" charset="0"/>
                <a:buChar char="•"/>
                <a:defRPr>
                  <a:solidFill>
                    <a:srgbClr val="404040"/>
                  </a:solidFill>
                  <a:latin typeface="Calibri" pitchFamily="4" charset="0"/>
                </a:defRPr>
              </a:lvl5pPr>
              <a:lvl6pPr marL="25146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rgbClr val="404040"/>
                  </a:solidFill>
                  <a:latin typeface="Calibri" pitchFamily="4" charset="0"/>
                </a:defRPr>
              </a:lvl6pPr>
              <a:lvl7pPr marL="29718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rgbClr val="404040"/>
                  </a:solidFill>
                  <a:latin typeface="Calibri" pitchFamily="4" charset="0"/>
                </a:defRPr>
              </a:lvl7pPr>
              <a:lvl8pPr marL="34290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rgbClr val="404040"/>
                  </a:solidFill>
                  <a:latin typeface="Calibri" pitchFamily="4" charset="0"/>
                </a:defRPr>
              </a:lvl8pPr>
              <a:lvl9pPr marL="38862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rgbClr val="404040"/>
                  </a:solidFill>
                  <a:latin typeface="Calibri" pitchFamily="4" charset="0"/>
                </a:defRPr>
              </a:lvl9pPr>
            </a:lstStyle>
            <a:p>
              <a:pPr algn="ctr">
                <a:spcBef>
                  <a:spcPct val="0"/>
                </a:spcBef>
                <a:defRPr/>
              </a:pPr>
              <a:r>
                <a:rPr lang="en-US" altLang="en-US" sz="9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Emergency distribution</a:t>
              </a: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4DE41B69-0280-0EBD-9328-2BAA898E1383}"/>
                </a:ext>
              </a:extLst>
            </p:cNvPr>
            <p:cNvSpPr/>
            <p:nvPr/>
          </p:nvSpPr>
          <p:spPr>
            <a:xfrm>
              <a:off x="8216901" y="3874579"/>
              <a:ext cx="518596" cy="849821"/>
            </a:xfrm>
            <a:prstGeom prst="roundRect">
              <a:avLst>
                <a:gd name="adj" fmla="val 5787"/>
              </a:avLst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/>
            </a:p>
          </p:txBody>
        </p:sp>
        <p:sp>
          <p:nvSpPr>
            <p:cNvPr id="17" name="Rectangle 54">
              <a:extLst>
                <a:ext uri="{FF2B5EF4-FFF2-40B4-BE49-F238E27FC236}">
                  <a16:creationId xmlns:a16="http://schemas.microsoft.com/office/drawing/2014/main" id="{A0AAD24E-F1AD-3D97-BD16-3D20A4000F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96496" y="4805583"/>
              <a:ext cx="756703" cy="363253"/>
            </a:xfrm>
            <a:prstGeom prst="rect">
              <a:avLst/>
            </a:prstGeom>
            <a:solidFill>
              <a:srgbClr val="FF0000"/>
            </a:solidFill>
            <a:ln w="38100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ts val="400"/>
                </a:spcBef>
                <a:buFont typeface="Arial" charset="0"/>
                <a:defRPr>
                  <a:solidFill>
                    <a:srgbClr val="404040"/>
                  </a:solidFill>
                  <a:latin typeface="Calibri" pitchFamily="4" charset="0"/>
                </a:defRPr>
              </a:lvl1pPr>
              <a:lvl2pPr marL="742950" indent="-285750" eaLnBrk="0" hangingPunct="0">
                <a:spcBef>
                  <a:spcPts val="400"/>
                </a:spcBef>
                <a:buFont typeface="Arial" charset="0"/>
                <a:buChar char="•"/>
                <a:defRPr>
                  <a:solidFill>
                    <a:srgbClr val="404040"/>
                  </a:solidFill>
                  <a:latin typeface="Calibri" pitchFamily="4" charset="0"/>
                </a:defRPr>
              </a:lvl2pPr>
              <a:lvl3pPr marL="1143000" indent="-228600" eaLnBrk="0" hangingPunct="0">
                <a:spcBef>
                  <a:spcPts val="400"/>
                </a:spcBef>
                <a:buFont typeface="Arial" charset="0"/>
                <a:buChar char="•"/>
                <a:defRPr>
                  <a:solidFill>
                    <a:srgbClr val="404040"/>
                  </a:solidFill>
                  <a:latin typeface="Calibri" pitchFamily="4" charset="0"/>
                </a:defRPr>
              </a:lvl3pPr>
              <a:lvl4pPr marL="1600200" indent="-228600" eaLnBrk="0" hangingPunct="0">
                <a:spcBef>
                  <a:spcPts val="400"/>
                </a:spcBef>
                <a:buFont typeface="Arial" charset="0"/>
                <a:buChar char="•"/>
                <a:defRPr>
                  <a:solidFill>
                    <a:srgbClr val="404040"/>
                  </a:solidFill>
                  <a:latin typeface="Calibri" pitchFamily="4" charset="0"/>
                </a:defRPr>
              </a:lvl4pPr>
              <a:lvl5pPr marL="2057400" indent="-228600" eaLnBrk="0" hangingPunct="0">
                <a:spcBef>
                  <a:spcPts val="400"/>
                </a:spcBef>
                <a:buFont typeface="Arial" charset="0"/>
                <a:buChar char="•"/>
                <a:defRPr>
                  <a:solidFill>
                    <a:srgbClr val="404040"/>
                  </a:solidFill>
                  <a:latin typeface="Calibri" pitchFamily="4" charset="0"/>
                </a:defRPr>
              </a:lvl5pPr>
              <a:lvl6pPr marL="25146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rgbClr val="404040"/>
                  </a:solidFill>
                  <a:latin typeface="Calibri" pitchFamily="4" charset="0"/>
                </a:defRPr>
              </a:lvl6pPr>
              <a:lvl7pPr marL="29718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rgbClr val="404040"/>
                  </a:solidFill>
                  <a:latin typeface="Calibri" pitchFamily="4" charset="0"/>
                </a:defRPr>
              </a:lvl7pPr>
              <a:lvl8pPr marL="34290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rgbClr val="404040"/>
                  </a:solidFill>
                  <a:latin typeface="Calibri" pitchFamily="4" charset="0"/>
                </a:defRPr>
              </a:lvl8pPr>
              <a:lvl9pPr marL="38862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rgbClr val="404040"/>
                  </a:solidFill>
                  <a:latin typeface="Calibri" pitchFamily="4" charset="0"/>
                </a:defRPr>
              </a:lvl9pPr>
            </a:lstStyle>
            <a:p>
              <a:pPr algn="ctr">
                <a:spcBef>
                  <a:spcPct val="0"/>
                </a:spcBef>
                <a:defRPr/>
              </a:pPr>
              <a:r>
                <a:rPr lang="en-US" altLang="en-US" sz="10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Site services</a:t>
              </a: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E2819E7D-5087-F7AA-A8DE-5CC06F6C17A6}"/>
                </a:ext>
              </a:extLst>
            </p:cNvPr>
            <p:cNvSpPr/>
            <p:nvPr/>
          </p:nvSpPr>
          <p:spPr>
            <a:xfrm>
              <a:off x="7480300" y="2235199"/>
              <a:ext cx="1022350" cy="773981"/>
            </a:xfrm>
            <a:prstGeom prst="roundRect">
              <a:avLst>
                <a:gd name="adj" fmla="val 5787"/>
              </a:avLst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/>
            </a:p>
          </p:txBody>
        </p:sp>
        <p:sp>
          <p:nvSpPr>
            <p:cNvPr id="19" name="Rectangle 54">
              <a:extLst>
                <a:ext uri="{FF2B5EF4-FFF2-40B4-BE49-F238E27FC236}">
                  <a16:creationId xmlns:a16="http://schemas.microsoft.com/office/drawing/2014/main" id="{2AB2FF21-BE69-F15C-95E6-40D154FA7A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96202" y="1865820"/>
              <a:ext cx="818144" cy="290331"/>
            </a:xfrm>
            <a:prstGeom prst="rect">
              <a:avLst/>
            </a:prstGeom>
            <a:solidFill>
              <a:srgbClr val="FF0000"/>
            </a:solidFill>
            <a:ln w="38100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ts val="400"/>
                </a:spcBef>
                <a:buFont typeface="Arial" charset="0"/>
                <a:defRPr>
                  <a:solidFill>
                    <a:srgbClr val="404040"/>
                  </a:solidFill>
                  <a:latin typeface="Calibri" pitchFamily="4" charset="0"/>
                </a:defRPr>
              </a:lvl1pPr>
              <a:lvl2pPr marL="742950" indent="-285750" eaLnBrk="0" hangingPunct="0">
                <a:spcBef>
                  <a:spcPts val="400"/>
                </a:spcBef>
                <a:buFont typeface="Arial" charset="0"/>
                <a:buChar char="•"/>
                <a:defRPr>
                  <a:solidFill>
                    <a:srgbClr val="404040"/>
                  </a:solidFill>
                  <a:latin typeface="Calibri" pitchFamily="4" charset="0"/>
                </a:defRPr>
              </a:lvl2pPr>
              <a:lvl3pPr marL="1143000" indent="-228600" eaLnBrk="0" hangingPunct="0">
                <a:spcBef>
                  <a:spcPts val="400"/>
                </a:spcBef>
                <a:buFont typeface="Arial" charset="0"/>
                <a:buChar char="•"/>
                <a:defRPr>
                  <a:solidFill>
                    <a:srgbClr val="404040"/>
                  </a:solidFill>
                  <a:latin typeface="Calibri" pitchFamily="4" charset="0"/>
                </a:defRPr>
              </a:lvl3pPr>
              <a:lvl4pPr marL="1600200" indent="-228600" eaLnBrk="0" hangingPunct="0">
                <a:spcBef>
                  <a:spcPts val="400"/>
                </a:spcBef>
                <a:buFont typeface="Arial" charset="0"/>
                <a:buChar char="•"/>
                <a:defRPr>
                  <a:solidFill>
                    <a:srgbClr val="404040"/>
                  </a:solidFill>
                  <a:latin typeface="Calibri" pitchFamily="4" charset="0"/>
                </a:defRPr>
              </a:lvl4pPr>
              <a:lvl5pPr marL="2057400" indent="-228600" eaLnBrk="0" hangingPunct="0">
                <a:spcBef>
                  <a:spcPts val="400"/>
                </a:spcBef>
                <a:buFont typeface="Arial" charset="0"/>
                <a:buChar char="•"/>
                <a:defRPr>
                  <a:solidFill>
                    <a:srgbClr val="404040"/>
                  </a:solidFill>
                  <a:latin typeface="Calibri" pitchFamily="4" charset="0"/>
                </a:defRPr>
              </a:lvl5pPr>
              <a:lvl6pPr marL="25146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rgbClr val="404040"/>
                  </a:solidFill>
                  <a:latin typeface="Calibri" pitchFamily="4" charset="0"/>
                </a:defRPr>
              </a:lvl6pPr>
              <a:lvl7pPr marL="29718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rgbClr val="404040"/>
                  </a:solidFill>
                  <a:latin typeface="Calibri" pitchFamily="4" charset="0"/>
                </a:defRPr>
              </a:lvl7pPr>
              <a:lvl8pPr marL="34290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rgbClr val="404040"/>
                  </a:solidFill>
                  <a:latin typeface="Calibri" pitchFamily="4" charset="0"/>
                </a:defRPr>
              </a:lvl8pPr>
              <a:lvl9pPr marL="38862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rgbClr val="404040"/>
                  </a:solidFill>
                  <a:latin typeface="Calibri" pitchFamily="4" charset="0"/>
                </a:defRPr>
              </a:lvl9pPr>
            </a:lstStyle>
            <a:p>
              <a:pPr algn="ctr">
                <a:spcBef>
                  <a:spcPct val="0"/>
                </a:spcBef>
                <a:defRPr/>
              </a:pPr>
              <a:r>
                <a:rPr lang="en-US" altLang="en-US" sz="10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Hot Cells</a:t>
              </a:r>
            </a:p>
          </p:txBody>
        </p:sp>
        <p:sp>
          <p:nvSpPr>
            <p:cNvPr id="20" name="Rectangle 54">
              <a:extLst>
                <a:ext uri="{FF2B5EF4-FFF2-40B4-BE49-F238E27FC236}">
                  <a16:creationId xmlns:a16="http://schemas.microsoft.com/office/drawing/2014/main" id="{C16A34FA-48EB-0E87-0C52-B361FF4649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78625" y="1772023"/>
              <a:ext cx="1185036" cy="243395"/>
            </a:xfrm>
            <a:prstGeom prst="rect">
              <a:avLst/>
            </a:prstGeom>
            <a:solidFill>
              <a:srgbClr val="FF0000"/>
            </a:solidFill>
            <a:ln w="38100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ts val="400"/>
                </a:spcBef>
                <a:buFont typeface="Arial" charset="0"/>
                <a:defRPr>
                  <a:solidFill>
                    <a:srgbClr val="404040"/>
                  </a:solidFill>
                  <a:latin typeface="Calibri" pitchFamily="4" charset="0"/>
                </a:defRPr>
              </a:lvl1pPr>
              <a:lvl2pPr marL="742950" indent="-285750" eaLnBrk="0" hangingPunct="0">
                <a:spcBef>
                  <a:spcPts val="400"/>
                </a:spcBef>
                <a:buFont typeface="Arial" charset="0"/>
                <a:buChar char="•"/>
                <a:defRPr>
                  <a:solidFill>
                    <a:srgbClr val="404040"/>
                  </a:solidFill>
                  <a:latin typeface="Calibri" pitchFamily="4" charset="0"/>
                </a:defRPr>
              </a:lvl2pPr>
              <a:lvl3pPr marL="1143000" indent="-228600" eaLnBrk="0" hangingPunct="0">
                <a:spcBef>
                  <a:spcPts val="400"/>
                </a:spcBef>
                <a:buFont typeface="Arial" charset="0"/>
                <a:buChar char="•"/>
                <a:defRPr>
                  <a:solidFill>
                    <a:srgbClr val="404040"/>
                  </a:solidFill>
                  <a:latin typeface="Calibri" pitchFamily="4" charset="0"/>
                </a:defRPr>
              </a:lvl3pPr>
              <a:lvl4pPr marL="1600200" indent="-228600" eaLnBrk="0" hangingPunct="0">
                <a:spcBef>
                  <a:spcPts val="400"/>
                </a:spcBef>
                <a:buFont typeface="Arial" charset="0"/>
                <a:buChar char="•"/>
                <a:defRPr>
                  <a:solidFill>
                    <a:srgbClr val="404040"/>
                  </a:solidFill>
                  <a:latin typeface="Calibri" pitchFamily="4" charset="0"/>
                </a:defRPr>
              </a:lvl4pPr>
              <a:lvl5pPr marL="2057400" indent="-228600" eaLnBrk="0" hangingPunct="0">
                <a:spcBef>
                  <a:spcPts val="400"/>
                </a:spcBef>
                <a:buFont typeface="Arial" charset="0"/>
                <a:buChar char="•"/>
                <a:defRPr>
                  <a:solidFill>
                    <a:srgbClr val="404040"/>
                  </a:solidFill>
                  <a:latin typeface="Calibri" pitchFamily="4" charset="0"/>
                </a:defRPr>
              </a:lvl5pPr>
              <a:lvl6pPr marL="25146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rgbClr val="404040"/>
                  </a:solidFill>
                  <a:latin typeface="Calibri" pitchFamily="4" charset="0"/>
                </a:defRPr>
              </a:lvl6pPr>
              <a:lvl7pPr marL="29718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rgbClr val="404040"/>
                  </a:solidFill>
                  <a:latin typeface="Calibri" pitchFamily="4" charset="0"/>
                </a:defRPr>
              </a:lvl7pPr>
              <a:lvl8pPr marL="34290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rgbClr val="404040"/>
                  </a:solidFill>
                  <a:latin typeface="Calibri" pitchFamily="4" charset="0"/>
                </a:defRPr>
              </a:lvl8pPr>
              <a:lvl9pPr marL="38862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rgbClr val="404040"/>
                  </a:solidFill>
                  <a:latin typeface="Calibri" pitchFamily="4" charset="0"/>
                </a:defRPr>
              </a:lvl9pPr>
            </a:lstStyle>
            <a:p>
              <a:pPr>
                <a:spcBef>
                  <a:spcPct val="0"/>
                </a:spcBef>
                <a:defRPr/>
              </a:pPr>
              <a:r>
                <a:rPr lang="en-US" altLang="en-US" sz="10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Control Building</a:t>
              </a: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F5E04DB6-1980-8F3A-9482-2B96D93249E4}"/>
                </a:ext>
              </a:extLst>
            </p:cNvPr>
            <p:cNvSpPr/>
            <p:nvPr/>
          </p:nvSpPr>
          <p:spPr>
            <a:xfrm>
              <a:off x="6626302" y="1946355"/>
              <a:ext cx="851021" cy="960251"/>
            </a:xfrm>
            <a:prstGeom prst="roundRect">
              <a:avLst>
                <a:gd name="adj" fmla="val 5787"/>
              </a:avLst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/>
            </a:p>
          </p:txBody>
        </p:sp>
        <p:sp>
          <p:nvSpPr>
            <p:cNvPr id="22" name="Rectangle 54">
              <a:extLst>
                <a:ext uri="{FF2B5EF4-FFF2-40B4-BE49-F238E27FC236}">
                  <a16:creationId xmlns:a16="http://schemas.microsoft.com/office/drawing/2014/main" id="{15D406C3-CCBD-BE23-0E7A-6E2EE8746B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64978" y="1436898"/>
              <a:ext cx="1112345" cy="383093"/>
            </a:xfrm>
            <a:prstGeom prst="rect">
              <a:avLst/>
            </a:prstGeom>
            <a:solidFill>
              <a:srgbClr val="FF0000"/>
            </a:solidFill>
            <a:ln w="38100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ts val="400"/>
                </a:spcBef>
                <a:buFont typeface="Arial" charset="0"/>
                <a:defRPr>
                  <a:solidFill>
                    <a:srgbClr val="404040"/>
                  </a:solidFill>
                  <a:latin typeface="Calibri" pitchFamily="4" charset="0"/>
                </a:defRPr>
              </a:lvl1pPr>
              <a:lvl2pPr marL="742950" indent="-285750" eaLnBrk="0" hangingPunct="0">
                <a:spcBef>
                  <a:spcPts val="400"/>
                </a:spcBef>
                <a:buFont typeface="Arial" charset="0"/>
                <a:buChar char="•"/>
                <a:defRPr>
                  <a:solidFill>
                    <a:srgbClr val="404040"/>
                  </a:solidFill>
                  <a:latin typeface="Calibri" pitchFamily="4" charset="0"/>
                </a:defRPr>
              </a:lvl2pPr>
              <a:lvl3pPr marL="1143000" indent="-228600" eaLnBrk="0" hangingPunct="0">
                <a:spcBef>
                  <a:spcPts val="400"/>
                </a:spcBef>
                <a:buFont typeface="Arial" charset="0"/>
                <a:buChar char="•"/>
                <a:defRPr>
                  <a:solidFill>
                    <a:srgbClr val="404040"/>
                  </a:solidFill>
                  <a:latin typeface="Calibri" pitchFamily="4" charset="0"/>
                </a:defRPr>
              </a:lvl3pPr>
              <a:lvl4pPr marL="1600200" indent="-228600" eaLnBrk="0" hangingPunct="0">
                <a:spcBef>
                  <a:spcPts val="400"/>
                </a:spcBef>
                <a:buFont typeface="Arial" charset="0"/>
                <a:buChar char="•"/>
                <a:defRPr>
                  <a:solidFill>
                    <a:srgbClr val="404040"/>
                  </a:solidFill>
                  <a:latin typeface="Calibri" pitchFamily="4" charset="0"/>
                </a:defRPr>
              </a:lvl4pPr>
              <a:lvl5pPr marL="2057400" indent="-228600" eaLnBrk="0" hangingPunct="0">
                <a:spcBef>
                  <a:spcPts val="400"/>
                </a:spcBef>
                <a:buFont typeface="Arial" charset="0"/>
                <a:buChar char="•"/>
                <a:defRPr>
                  <a:solidFill>
                    <a:srgbClr val="404040"/>
                  </a:solidFill>
                  <a:latin typeface="Calibri" pitchFamily="4" charset="0"/>
                </a:defRPr>
              </a:lvl5pPr>
              <a:lvl6pPr marL="25146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rgbClr val="404040"/>
                  </a:solidFill>
                  <a:latin typeface="Calibri" pitchFamily="4" charset="0"/>
                </a:defRPr>
              </a:lvl6pPr>
              <a:lvl7pPr marL="29718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rgbClr val="404040"/>
                  </a:solidFill>
                  <a:latin typeface="Calibri" pitchFamily="4" charset="0"/>
                </a:defRPr>
              </a:lvl7pPr>
              <a:lvl8pPr marL="34290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rgbClr val="404040"/>
                  </a:solidFill>
                  <a:latin typeface="Calibri" pitchFamily="4" charset="0"/>
                </a:defRPr>
              </a:lvl8pPr>
              <a:lvl9pPr marL="38862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rgbClr val="404040"/>
                  </a:solidFill>
                  <a:latin typeface="Calibri" pitchFamily="4" charset="0"/>
                </a:defRPr>
              </a:lvl9pPr>
            </a:lstStyle>
            <a:p>
              <a:pPr algn="ctr">
                <a:spcBef>
                  <a:spcPct val="0"/>
                </a:spcBef>
                <a:defRPr/>
              </a:pPr>
              <a:r>
                <a:rPr lang="en-US" altLang="en-US" sz="10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NB power supplies</a:t>
              </a: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2A742839-541A-7238-78E2-373A93C692E9}"/>
                </a:ext>
              </a:extLst>
            </p:cNvPr>
            <p:cNvSpPr/>
            <p:nvPr/>
          </p:nvSpPr>
          <p:spPr>
            <a:xfrm>
              <a:off x="6870700" y="3027046"/>
              <a:ext cx="1250950" cy="694054"/>
            </a:xfrm>
            <a:prstGeom prst="roundRect">
              <a:avLst>
                <a:gd name="adj" fmla="val 5787"/>
              </a:avLst>
            </a:prstGeom>
            <a:noFill/>
            <a:ln w="57150">
              <a:solidFill>
                <a:srgbClr val="0066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/>
            </a:p>
          </p:txBody>
        </p:sp>
        <p:sp>
          <p:nvSpPr>
            <p:cNvPr id="24" name="Rectangle 54">
              <a:extLst>
                <a:ext uri="{FF2B5EF4-FFF2-40B4-BE49-F238E27FC236}">
                  <a16:creationId xmlns:a16="http://schemas.microsoft.com/office/drawing/2014/main" id="{F45B5D30-7173-97D8-B7B0-96BB2362C9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17175" y="2596227"/>
              <a:ext cx="1385134" cy="216239"/>
            </a:xfrm>
            <a:prstGeom prst="rect">
              <a:avLst/>
            </a:prstGeom>
            <a:solidFill>
              <a:srgbClr val="0066FF"/>
            </a:solidFill>
            <a:ln w="38100" algn="ctr">
              <a:solidFill>
                <a:srgbClr val="0066FF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ts val="400"/>
                </a:spcBef>
                <a:buFont typeface="Arial" charset="0"/>
                <a:defRPr>
                  <a:solidFill>
                    <a:srgbClr val="404040"/>
                  </a:solidFill>
                  <a:latin typeface="Calibri" pitchFamily="4" charset="0"/>
                </a:defRPr>
              </a:lvl1pPr>
              <a:lvl2pPr marL="742950" indent="-285750" eaLnBrk="0" hangingPunct="0">
                <a:spcBef>
                  <a:spcPts val="400"/>
                </a:spcBef>
                <a:buFont typeface="Arial" charset="0"/>
                <a:buChar char="•"/>
                <a:defRPr>
                  <a:solidFill>
                    <a:srgbClr val="404040"/>
                  </a:solidFill>
                  <a:latin typeface="Calibri" pitchFamily="4" charset="0"/>
                </a:defRPr>
              </a:lvl2pPr>
              <a:lvl3pPr marL="1143000" indent="-228600" eaLnBrk="0" hangingPunct="0">
                <a:spcBef>
                  <a:spcPts val="400"/>
                </a:spcBef>
                <a:buFont typeface="Arial" charset="0"/>
                <a:buChar char="•"/>
                <a:defRPr>
                  <a:solidFill>
                    <a:srgbClr val="404040"/>
                  </a:solidFill>
                  <a:latin typeface="Calibri" pitchFamily="4" charset="0"/>
                </a:defRPr>
              </a:lvl3pPr>
              <a:lvl4pPr marL="1600200" indent="-228600" eaLnBrk="0" hangingPunct="0">
                <a:spcBef>
                  <a:spcPts val="400"/>
                </a:spcBef>
                <a:buFont typeface="Arial" charset="0"/>
                <a:buChar char="•"/>
                <a:defRPr>
                  <a:solidFill>
                    <a:srgbClr val="404040"/>
                  </a:solidFill>
                  <a:latin typeface="Calibri" pitchFamily="4" charset="0"/>
                </a:defRPr>
              </a:lvl4pPr>
              <a:lvl5pPr marL="2057400" indent="-228600" eaLnBrk="0" hangingPunct="0">
                <a:spcBef>
                  <a:spcPts val="400"/>
                </a:spcBef>
                <a:buFont typeface="Arial" charset="0"/>
                <a:buChar char="•"/>
                <a:defRPr>
                  <a:solidFill>
                    <a:srgbClr val="404040"/>
                  </a:solidFill>
                  <a:latin typeface="Calibri" pitchFamily="4" charset="0"/>
                </a:defRPr>
              </a:lvl5pPr>
              <a:lvl6pPr marL="25146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rgbClr val="404040"/>
                  </a:solidFill>
                  <a:latin typeface="Calibri" pitchFamily="4" charset="0"/>
                </a:defRPr>
              </a:lvl6pPr>
              <a:lvl7pPr marL="29718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rgbClr val="404040"/>
                  </a:solidFill>
                  <a:latin typeface="Calibri" pitchFamily="4" charset="0"/>
                </a:defRPr>
              </a:lvl7pPr>
              <a:lvl8pPr marL="34290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rgbClr val="404040"/>
                  </a:solidFill>
                  <a:latin typeface="Calibri" pitchFamily="4" charset="0"/>
                </a:defRPr>
              </a:lvl8pPr>
              <a:lvl9pPr marL="38862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rgbClr val="404040"/>
                  </a:solidFill>
                  <a:latin typeface="Calibri" pitchFamily="4" charset="0"/>
                </a:defRPr>
              </a:lvl9pPr>
            </a:lstStyle>
            <a:p>
              <a:pPr algn="ctr">
                <a:spcBef>
                  <a:spcPct val="0"/>
                </a:spcBef>
                <a:defRPr/>
              </a:pPr>
              <a:r>
                <a:rPr lang="en-US" altLang="en-US" sz="10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Tokamak Complex</a:t>
              </a:r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A2E255FF-165A-B74E-4134-EAC55276C8C8}"/>
                </a:ext>
              </a:extLst>
            </p:cNvPr>
            <p:cNvSpPr/>
            <p:nvPr/>
          </p:nvSpPr>
          <p:spPr>
            <a:xfrm>
              <a:off x="5156199" y="2906607"/>
              <a:ext cx="1369305" cy="960250"/>
            </a:xfrm>
            <a:prstGeom prst="roundRect">
              <a:avLst>
                <a:gd name="adj" fmla="val 5787"/>
              </a:avLst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/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6744E9F6-5C6E-EAD5-73CD-E1CBBC039A9F}"/>
                </a:ext>
              </a:extLst>
            </p:cNvPr>
            <p:cNvSpPr/>
            <p:nvPr/>
          </p:nvSpPr>
          <p:spPr>
            <a:xfrm>
              <a:off x="6587734" y="3078191"/>
              <a:ext cx="230264" cy="566709"/>
            </a:xfrm>
            <a:prstGeom prst="roundRect">
              <a:avLst>
                <a:gd name="adj" fmla="val 5787"/>
              </a:avLst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/>
            </a:p>
          </p:txBody>
        </p:sp>
        <p:sp>
          <p:nvSpPr>
            <p:cNvPr id="27" name="Rectangle 54">
              <a:extLst>
                <a:ext uri="{FF2B5EF4-FFF2-40B4-BE49-F238E27FC236}">
                  <a16:creationId xmlns:a16="http://schemas.microsoft.com/office/drawing/2014/main" id="{926B10F9-DA26-0914-9041-3E5972A8EC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1001" y="2922976"/>
              <a:ext cx="1097717" cy="428220"/>
            </a:xfrm>
            <a:prstGeom prst="rect">
              <a:avLst/>
            </a:prstGeom>
            <a:solidFill>
              <a:srgbClr val="FF0000"/>
            </a:solidFill>
            <a:ln w="38100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ts val="400"/>
                </a:spcBef>
                <a:buFont typeface="Arial" charset="0"/>
                <a:defRPr>
                  <a:solidFill>
                    <a:srgbClr val="404040"/>
                  </a:solidFill>
                  <a:latin typeface="Calibri" pitchFamily="4" charset="0"/>
                </a:defRPr>
              </a:lvl1pPr>
              <a:lvl2pPr marL="742950" indent="-285750" eaLnBrk="0" hangingPunct="0">
                <a:spcBef>
                  <a:spcPts val="400"/>
                </a:spcBef>
                <a:buFont typeface="Arial" charset="0"/>
                <a:buChar char="•"/>
                <a:defRPr>
                  <a:solidFill>
                    <a:srgbClr val="404040"/>
                  </a:solidFill>
                  <a:latin typeface="Calibri" pitchFamily="4" charset="0"/>
                </a:defRPr>
              </a:lvl2pPr>
              <a:lvl3pPr marL="1143000" indent="-228600" eaLnBrk="0" hangingPunct="0">
                <a:spcBef>
                  <a:spcPts val="400"/>
                </a:spcBef>
                <a:buFont typeface="Arial" charset="0"/>
                <a:buChar char="•"/>
                <a:defRPr>
                  <a:solidFill>
                    <a:srgbClr val="404040"/>
                  </a:solidFill>
                  <a:latin typeface="Calibri" pitchFamily="4" charset="0"/>
                </a:defRPr>
              </a:lvl3pPr>
              <a:lvl4pPr marL="1600200" indent="-228600" eaLnBrk="0" hangingPunct="0">
                <a:spcBef>
                  <a:spcPts val="400"/>
                </a:spcBef>
                <a:buFont typeface="Arial" charset="0"/>
                <a:buChar char="•"/>
                <a:defRPr>
                  <a:solidFill>
                    <a:srgbClr val="404040"/>
                  </a:solidFill>
                  <a:latin typeface="Calibri" pitchFamily="4" charset="0"/>
                </a:defRPr>
              </a:lvl4pPr>
              <a:lvl5pPr marL="2057400" indent="-228600" eaLnBrk="0" hangingPunct="0">
                <a:spcBef>
                  <a:spcPts val="400"/>
                </a:spcBef>
                <a:buFont typeface="Arial" charset="0"/>
                <a:buChar char="•"/>
                <a:defRPr>
                  <a:solidFill>
                    <a:srgbClr val="404040"/>
                  </a:solidFill>
                  <a:latin typeface="Calibri" pitchFamily="4" charset="0"/>
                </a:defRPr>
              </a:lvl5pPr>
              <a:lvl6pPr marL="25146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rgbClr val="404040"/>
                  </a:solidFill>
                  <a:latin typeface="Calibri" pitchFamily="4" charset="0"/>
                </a:defRPr>
              </a:lvl6pPr>
              <a:lvl7pPr marL="29718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rgbClr val="404040"/>
                  </a:solidFill>
                  <a:latin typeface="Calibri" pitchFamily="4" charset="0"/>
                </a:defRPr>
              </a:lvl7pPr>
              <a:lvl8pPr marL="34290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rgbClr val="404040"/>
                  </a:solidFill>
                  <a:latin typeface="Calibri" pitchFamily="4" charset="0"/>
                </a:defRPr>
              </a:lvl8pPr>
              <a:lvl9pPr marL="38862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rgbClr val="404040"/>
                  </a:solidFill>
                  <a:latin typeface="Calibri" pitchFamily="4" charset="0"/>
                </a:defRPr>
              </a:lvl9pPr>
            </a:lstStyle>
            <a:p>
              <a:pPr algn="ctr">
                <a:spcBef>
                  <a:spcPct val="0"/>
                </a:spcBef>
                <a:defRPr/>
              </a:pPr>
              <a:r>
                <a:rPr lang="en-US" altLang="en-US" sz="10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Magnet Power Conversion</a:t>
              </a: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2CFAF1DA-D58B-89C5-F075-436146666BFB}"/>
                </a:ext>
              </a:extLst>
            </p:cNvPr>
            <p:cNvCxnSpPr>
              <a:cxnSpLocks/>
            </p:cNvCxnSpPr>
            <p:nvPr/>
          </p:nvCxnSpPr>
          <p:spPr>
            <a:xfrm>
              <a:off x="6499233" y="2826556"/>
              <a:ext cx="390517" cy="216682"/>
            </a:xfrm>
            <a:prstGeom prst="line">
              <a:avLst/>
            </a:prstGeom>
            <a:ln w="38100">
              <a:solidFill>
                <a:srgbClr val="0066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C0BB180B-4DDE-988F-BBFE-73AA67222460}"/>
                </a:ext>
              </a:extLst>
            </p:cNvPr>
            <p:cNvSpPr/>
            <p:nvPr/>
          </p:nvSpPr>
          <p:spPr>
            <a:xfrm>
              <a:off x="5171417" y="3959225"/>
              <a:ext cx="1369305" cy="689224"/>
            </a:xfrm>
            <a:prstGeom prst="roundRect">
              <a:avLst>
                <a:gd name="adj" fmla="val 5787"/>
              </a:avLst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/>
            </a:p>
          </p:txBody>
        </p:sp>
        <p:sp>
          <p:nvSpPr>
            <p:cNvPr id="30" name="Rectangle 54">
              <a:extLst>
                <a:ext uri="{FF2B5EF4-FFF2-40B4-BE49-F238E27FC236}">
                  <a16:creationId xmlns:a16="http://schemas.microsoft.com/office/drawing/2014/main" id="{08B38F81-70AE-C607-E9C6-313B409DB1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92186" y="4657272"/>
              <a:ext cx="936667" cy="251143"/>
            </a:xfrm>
            <a:prstGeom prst="rect">
              <a:avLst/>
            </a:prstGeom>
            <a:solidFill>
              <a:srgbClr val="FF0000"/>
            </a:solidFill>
            <a:ln w="38100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ts val="400"/>
                </a:spcBef>
                <a:buFont typeface="Arial" charset="0"/>
                <a:defRPr>
                  <a:solidFill>
                    <a:srgbClr val="404040"/>
                  </a:solidFill>
                  <a:latin typeface="Calibri" pitchFamily="4" charset="0"/>
                </a:defRPr>
              </a:lvl1pPr>
              <a:lvl2pPr marL="742950" indent="-285750" eaLnBrk="0" hangingPunct="0">
                <a:spcBef>
                  <a:spcPts val="400"/>
                </a:spcBef>
                <a:buFont typeface="Arial" charset="0"/>
                <a:buChar char="•"/>
                <a:defRPr>
                  <a:solidFill>
                    <a:srgbClr val="404040"/>
                  </a:solidFill>
                  <a:latin typeface="Calibri" pitchFamily="4" charset="0"/>
                </a:defRPr>
              </a:lvl2pPr>
              <a:lvl3pPr marL="1143000" indent="-228600" eaLnBrk="0" hangingPunct="0">
                <a:spcBef>
                  <a:spcPts val="400"/>
                </a:spcBef>
                <a:buFont typeface="Arial" charset="0"/>
                <a:buChar char="•"/>
                <a:defRPr>
                  <a:solidFill>
                    <a:srgbClr val="404040"/>
                  </a:solidFill>
                  <a:latin typeface="Calibri" pitchFamily="4" charset="0"/>
                </a:defRPr>
              </a:lvl3pPr>
              <a:lvl4pPr marL="1600200" indent="-228600" eaLnBrk="0" hangingPunct="0">
                <a:spcBef>
                  <a:spcPts val="400"/>
                </a:spcBef>
                <a:buFont typeface="Arial" charset="0"/>
                <a:buChar char="•"/>
                <a:defRPr>
                  <a:solidFill>
                    <a:srgbClr val="404040"/>
                  </a:solidFill>
                  <a:latin typeface="Calibri" pitchFamily="4" charset="0"/>
                </a:defRPr>
              </a:lvl4pPr>
              <a:lvl5pPr marL="2057400" indent="-228600" eaLnBrk="0" hangingPunct="0">
                <a:spcBef>
                  <a:spcPts val="400"/>
                </a:spcBef>
                <a:buFont typeface="Arial" charset="0"/>
                <a:buChar char="•"/>
                <a:defRPr>
                  <a:solidFill>
                    <a:srgbClr val="404040"/>
                  </a:solidFill>
                  <a:latin typeface="Calibri" pitchFamily="4" charset="0"/>
                </a:defRPr>
              </a:lvl5pPr>
              <a:lvl6pPr marL="25146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rgbClr val="404040"/>
                  </a:solidFill>
                  <a:latin typeface="Calibri" pitchFamily="4" charset="0"/>
                </a:defRPr>
              </a:lvl6pPr>
              <a:lvl7pPr marL="29718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rgbClr val="404040"/>
                  </a:solidFill>
                  <a:latin typeface="Calibri" pitchFamily="4" charset="0"/>
                </a:defRPr>
              </a:lvl7pPr>
              <a:lvl8pPr marL="34290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rgbClr val="404040"/>
                  </a:solidFill>
                  <a:latin typeface="Calibri" pitchFamily="4" charset="0"/>
                </a:defRPr>
              </a:lvl8pPr>
              <a:lvl9pPr marL="38862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rgbClr val="404040"/>
                  </a:solidFill>
                  <a:latin typeface="Calibri" pitchFamily="4" charset="0"/>
                </a:defRPr>
              </a:lvl9pPr>
            </a:lstStyle>
            <a:p>
              <a:pPr algn="ctr">
                <a:spcBef>
                  <a:spcPct val="0"/>
                </a:spcBef>
                <a:defRPr/>
              </a:pPr>
              <a:r>
                <a:rPr lang="en-US" altLang="en-US" sz="1000" b="1" dirty="0" err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Cryoplant</a:t>
              </a:r>
              <a:endParaRPr lang="en-US" altLang="en-US" sz="1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01864890-37BA-9782-32E6-34B9BCD81321}"/>
                </a:ext>
              </a:extLst>
            </p:cNvPr>
            <p:cNvSpPr/>
            <p:nvPr/>
          </p:nvSpPr>
          <p:spPr>
            <a:xfrm>
              <a:off x="4073700" y="4051300"/>
              <a:ext cx="235389" cy="757746"/>
            </a:xfrm>
            <a:prstGeom prst="roundRect">
              <a:avLst>
                <a:gd name="adj" fmla="val 5787"/>
              </a:avLst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/>
            </a:p>
          </p:txBody>
        </p:sp>
        <p:sp>
          <p:nvSpPr>
            <p:cNvPr id="32" name="Rectangle 54">
              <a:extLst>
                <a:ext uri="{FF2B5EF4-FFF2-40B4-BE49-F238E27FC236}">
                  <a16:creationId xmlns:a16="http://schemas.microsoft.com/office/drawing/2014/main" id="{ED999DFA-DB0F-3FA8-264C-557D27B300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8442" y="4257121"/>
              <a:ext cx="1103819" cy="367709"/>
            </a:xfrm>
            <a:prstGeom prst="rect">
              <a:avLst/>
            </a:prstGeom>
            <a:solidFill>
              <a:srgbClr val="FF0000"/>
            </a:solidFill>
            <a:ln w="38100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ts val="400"/>
                </a:spcBef>
                <a:buFont typeface="Arial" charset="0"/>
                <a:defRPr>
                  <a:solidFill>
                    <a:srgbClr val="404040"/>
                  </a:solidFill>
                  <a:latin typeface="Calibri" pitchFamily="4" charset="0"/>
                </a:defRPr>
              </a:lvl1pPr>
              <a:lvl2pPr marL="742950" indent="-285750" eaLnBrk="0" hangingPunct="0">
                <a:spcBef>
                  <a:spcPts val="400"/>
                </a:spcBef>
                <a:buFont typeface="Arial" charset="0"/>
                <a:buChar char="•"/>
                <a:defRPr>
                  <a:solidFill>
                    <a:srgbClr val="404040"/>
                  </a:solidFill>
                  <a:latin typeface="Calibri" pitchFamily="4" charset="0"/>
                </a:defRPr>
              </a:lvl2pPr>
              <a:lvl3pPr marL="1143000" indent="-228600" eaLnBrk="0" hangingPunct="0">
                <a:spcBef>
                  <a:spcPts val="400"/>
                </a:spcBef>
                <a:buFont typeface="Arial" charset="0"/>
                <a:buChar char="•"/>
                <a:defRPr>
                  <a:solidFill>
                    <a:srgbClr val="404040"/>
                  </a:solidFill>
                  <a:latin typeface="Calibri" pitchFamily="4" charset="0"/>
                </a:defRPr>
              </a:lvl3pPr>
              <a:lvl4pPr marL="1600200" indent="-228600" eaLnBrk="0" hangingPunct="0">
                <a:spcBef>
                  <a:spcPts val="400"/>
                </a:spcBef>
                <a:buFont typeface="Arial" charset="0"/>
                <a:buChar char="•"/>
                <a:defRPr>
                  <a:solidFill>
                    <a:srgbClr val="404040"/>
                  </a:solidFill>
                  <a:latin typeface="Calibri" pitchFamily="4" charset="0"/>
                </a:defRPr>
              </a:lvl4pPr>
              <a:lvl5pPr marL="2057400" indent="-228600" eaLnBrk="0" hangingPunct="0">
                <a:spcBef>
                  <a:spcPts val="400"/>
                </a:spcBef>
                <a:buFont typeface="Arial" charset="0"/>
                <a:buChar char="•"/>
                <a:defRPr>
                  <a:solidFill>
                    <a:srgbClr val="404040"/>
                  </a:solidFill>
                  <a:latin typeface="Calibri" pitchFamily="4" charset="0"/>
                </a:defRPr>
              </a:lvl5pPr>
              <a:lvl6pPr marL="25146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rgbClr val="404040"/>
                  </a:solidFill>
                  <a:latin typeface="Calibri" pitchFamily="4" charset="0"/>
                </a:defRPr>
              </a:lvl6pPr>
              <a:lvl7pPr marL="29718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rgbClr val="404040"/>
                  </a:solidFill>
                  <a:latin typeface="Calibri" pitchFamily="4" charset="0"/>
                </a:defRPr>
              </a:lvl7pPr>
              <a:lvl8pPr marL="34290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rgbClr val="404040"/>
                  </a:solidFill>
                  <a:latin typeface="Calibri" pitchFamily="4" charset="0"/>
                </a:defRPr>
              </a:lvl8pPr>
              <a:lvl9pPr marL="38862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rgbClr val="404040"/>
                  </a:solidFill>
                  <a:latin typeface="Calibri" pitchFamily="4" charset="0"/>
                </a:defRPr>
              </a:lvl9pPr>
            </a:lstStyle>
            <a:p>
              <a:pPr algn="ctr">
                <a:spcBef>
                  <a:spcPct val="0"/>
                </a:spcBef>
                <a:defRPr/>
              </a:pPr>
              <a:r>
                <a:rPr lang="en-US" altLang="en-US" sz="10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Electrical distribution</a:t>
              </a:r>
            </a:p>
          </p:txBody>
        </p: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9C7EE4C4-100E-BF01-C272-1D954306D236}"/>
                </a:ext>
              </a:extLst>
            </p:cNvPr>
            <p:cNvSpPr/>
            <p:nvPr/>
          </p:nvSpPr>
          <p:spPr>
            <a:xfrm>
              <a:off x="7177605" y="3767672"/>
              <a:ext cx="518596" cy="849821"/>
            </a:xfrm>
            <a:prstGeom prst="roundRect">
              <a:avLst>
                <a:gd name="adj" fmla="val 5787"/>
              </a:avLst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/>
            </a:p>
          </p:txBody>
        </p:sp>
        <p:sp>
          <p:nvSpPr>
            <p:cNvPr id="34" name="Rectangle 54">
              <a:extLst>
                <a:ext uri="{FF2B5EF4-FFF2-40B4-BE49-F238E27FC236}">
                  <a16:creationId xmlns:a16="http://schemas.microsoft.com/office/drawing/2014/main" id="{F9BF5E34-9772-FF1E-5260-D1E368BFA7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1812" y="4617493"/>
              <a:ext cx="1069838" cy="252806"/>
            </a:xfrm>
            <a:prstGeom prst="rect">
              <a:avLst/>
            </a:prstGeom>
            <a:solidFill>
              <a:srgbClr val="FF0000"/>
            </a:solidFill>
            <a:ln w="38100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ts val="400"/>
                </a:spcBef>
                <a:buFont typeface="Arial" charset="0"/>
                <a:defRPr>
                  <a:solidFill>
                    <a:srgbClr val="404040"/>
                  </a:solidFill>
                  <a:latin typeface="Calibri" pitchFamily="4" charset="0"/>
                </a:defRPr>
              </a:lvl1pPr>
              <a:lvl2pPr marL="742950" indent="-285750" eaLnBrk="0" hangingPunct="0">
                <a:spcBef>
                  <a:spcPts val="400"/>
                </a:spcBef>
                <a:buFont typeface="Arial" charset="0"/>
                <a:buChar char="•"/>
                <a:defRPr>
                  <a:solidFill>
                    <a:srgbClr val="404040"/>
                  </a:solidFill>
                  <a:latin typeface="Calibri" pitchFamily="4" charset="0"/>
                </a:defRPr>
              </a:lvl2pPr>
              <a:lvl3pPr marL="1143000" indent="-228600" eaLnBrk="0" hangingPunct="0">
                <a:spcBef>
                  <a:spcPts val="400"/>
                </a:spcBef>
                <a:buFont typeface="Arial" charset="0"/>
                <a:buChar char="•"/>
                <a:defRPr>
                  <a:solidFill>
                    <a:srgbClr val="404040"/>
                  </a:solidFill>
                  <a:latin typeface="Calibri" pitchFamily="4" charset="0"/>
                </a:defRPr>
              </a:lvl3pPr>
              <a:lvl4pPr marL="1600200" indent="-228600" eaLnBrk="0" hangingPunct="0">
                <a:spcBef>
                  <a:spcPts val="400"/>
                </a:spcBef>
                <a:buFont typeface="Arial" charset="0"/>
                <a:buChar char="•"/>
                <a:defRPr>
                  <a:solidFill>
                    <a:srgbClr val="404040"/>
                  </a:solidFill>
                  <a:latin typeface="Calibri" pitchFamily="4" charset="0"/>
                </a:defRPr>
              </a:lvl4pPr>
              <a:lvl5pPr marL="2057400" indent="-228600" eaLnBrk="0" hangingPunct="0">
                <a:spcBef>
                  <a:spcPts val="400"/>
                </a:spcBef>
                <a:buFont typeface="Arial" charset="0"/>
                <a:buChar char="•"/>
                <a:defRPr>
                  <a:solidFill>
                    <a:srgbClr val="404040"/>
                  </a:solidFill>
                  <a:latin typeface="Calibri" pitchFamily="4" charset="0"/>
                </a:defRPr>
              </a:lvl5pPr>
              <a:lvl6pPr marL="25146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rgbClr val="404040"/>
                  </a:solidFill>
                  <a:latin typeface="Calibri" pitchFamily="4" charset="0"/>
                </a:defRPr>
              </a:lvl6pPr>
              <a:lvl7pPr marL="29718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rgbClr val="404040"/>
                  </a:solidFill>
                  <a:latin typeface="Calibri" pitchFamily="4" charset="0"/>
                </a:defRPr>
              </a:lvl7pPr>
              <a:lvl8pPr marL="34290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rgbClr val="404040"/>
                  </a:solidFill>
                  <a:latin typeface="Calibri" pitchFamily="4" charset="0"/>
                </a:defRPr>
              </a:lvl8pPr>
              <a:lvl9pPr marL="38862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rgbClr val="404040"/>
                  </a:solidFill>
                  <a:latin typeface="Calibri" pitchFamily="4" charset="0"/>
                </a:defRPr>
              </a:lvl9pPr>
            </a:lstStyle>
            <a:p>
              <a:pPr algn="ctr">
                <a:spcBef>
                  <a:spcPct val="0"/>
                </a:spcBef>
                <a:defRPr/>
              </a:pPr>
              <a:r>
                <a:rPr lang="en-US" altLang="en-US" sz="10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Assembly Hall</a:t>
              </a:r>
            </a:p>
          </p:txBody>
        </p:sp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9D9E88A1-F126-7D29-CEF5-B419CBC5520C}"/>
                </a:ext>
              </a:extLst>
            </p:cNvPr>
            <p:cNvSpPr/>
            <p:nvPr/>
          </p:nvSpPr>
          <p:spPr>
            <a:xfrm>
              <a:off x="6602985" y="3841539"/>
              <a:ext cx="509016" cy="687915"/>
            </a:xfrm>
            <a:prstGeom prst="roundRect">
              <a:avLst>
                <a:gd name="adj" fmla="val 5787"/>
              </a:avLst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/>
            </a:p>
          </p:txBody>
        </p:sp>
        <p:sp>
          <p:nvSpPr>
            <p:cNvPr id="36" name="Rectangle 54">
              <a:extLst>
                <a:ext uri="{FF2B5EF4-FFF2-40B4-BE49-F238E27FC236}">
                  <a16:creationId xmlns:a16="http://schemas.microsoft.com/office/drawing/2014/main" id="{4B1224F7-626E-D135-BE75-61CE10AEE8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73361" y="5062594"/>
              <a:ext cx="954589" cy="363253"/>
            </a:xfrm>
            <a:prstGeom prst="rect">
              <a:avLst/>
            </a:prstGeom>
            <a:solidFill>
              <a:srgbClr val="FF0000"/>
            </a:solidFill>
            <a:ln w="38100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ts val="400"/>
                </a:spcBef>
                <a:buFont typeface="Arial" charset="0"/>
                <a:defRPr>
                  <a:solidFill>
                    <a:srgbClr val="404040"/>
                  </a:solidFill>
                  <a:latin typeface="Calibri" pitchFamily="4" charset="0"/>
                </a:defRPr>
              </a:lvl1pPr>
              <a:lvl2pPr marL="742950" indent="-285750" eaLnBrk="0" hangingPunct="0">
                <a:spcBef>
                  <a:spcPts val="400"/>
                </a:spcBef>
                <a:buFont typeface="Arial" charset="0"/>
                <a:buChar char="•"/>
                <a:defRPr>
                  <a:solidFill>
                    <a:srgbClr val="404040"/>
                  </a:solidFill>
                  <a:latin typeface="Calibri" pitchFamily="4" charset="0"/>
                </a:defRPr>
              </a:lvl2pPr>
              <a:lvl3pPr marL="1143000" indent="-228600" eaLnBrk="0" hangingPunct="0">
                <a:spcBef>
                  <a:spcPts val="400"/>
                </a:spcBef>
                <a:buFont typeface="Arial" charset="0"/>
                <a:buChar char="•"/>
                <a:defRPr>
                  <a:solidFill>
                    <a:srgbClr val="404040"/>
                  </a:solidFill>
                  <a:latin typeface="Calibri" pitchFamily="4" charset="0"/>
                </a:defRPr>
              </a:lvl3pPr>
              <a:lvl4pPr marL="1600200" indent="-228600" eaLnBrk="0" hangingPunct="0">
                <a:spcBef>
                  <a:spcPts val="400"/>
                </a:spcBef>
                <a:buFont typeface="Arial" charset="0"/>
                <a:buChar char="•"/>
                <a:defRPr>
                  <a:solidFill>
                    <a:srgbClr val="404040"/>
                  </a:solidFill>
                  <a:latin typeface="Calibri" pitchFamily="4" charset="0"/>
                </a:defRPr>
              </a:lvl4pPr>
              <a:lvl5pPr marL="2057400" indent="-228600" eaLnBrk="0" hangingPunct="0">
                <a:spcBef>
                  <a:spcPts val="400"/>
                </a:spcBef>
                <a:buFont typeface="Arial" charset="0"/>
                <a:buChar char="•"/>
                <a:defRPr>
                  <a:solidFill>
                    <a:srgbClr val="404040"/>
                  </a:solidFill>
                  <a:latin typeface="Calibri" pitchFamily="4" charset="0"/>
                </a:defRPr>
              </a:lvl5pPr>
              <a:lvl6pPr marL="25146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rgbClr val="404040"/>
                  </a:solidFill>
                  <a:latin typeface="Calibri" pitchFamily="4" charset="0"/>
                </a:defRPr>
              </a:lvl6pPr>
              <a:lvl7pPr marL="29718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rgbClr val="404040"/>
                  </a:solidFill>
                  <a:latin typeface="Calibri" pitchFamily="4" charset="0"/>
                </a:defRPr>
              </a:lvl7pPr>
              <a:lvl8pPr marL="34290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rgbClr val="404040"/>
                  </a:solidFill>
                  <a:latin typeface="Calibri" pitchFamily="4" charset="0"/>
                </a:defRPr>
              </a:lvl8pPr>
              <a:lvl9pPr marL="3886200" indent="-228600" defTabSz="457200" eaLnBrk="0" fontAlgn="base" hangingPunct="0">
                <a:spcBef>
                  <a:spcPts val="4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rgbClr val="404040"/>
                  </a:solidFill>
                  <a:latin typeface="Calibri" pitchFamily="4" charset="0"/>
                </a:defRPr>
              </a:lvl9pPr>
            </a:lstStyle>
            <a:p>
              <a:pPr algn="ctr">
                <a:spcBef>
                  <a:spcPct val="0"/>
                </a:spcBef>
                <a:defRPr/>
              </a:pPr>
              <a:r>
                <a:rPr lang="en-US" altLang="en-US" sz="10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Fast Discharge</a:t>
              </a:r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5C6E3685-582F-FACC-EAF7-535C0B1329F7}"/>
                </a:ext>
              </a:extLst>
            </p:cNvPr>
            <p:cNvCxnSpPr>
              <a:cxnSpLocks/>
            </p:cNvCxnSpPr>
            <p:nvPr/>
          </p:nvCxnSpPr>
          <p:spPr>
            <a:xfrm>
              <a:off x="6817998" y="4531039"/>
              <a:ext cx="0" cy="5588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86364213"/>
      </p:ext>
    </p:extLst>
  </p:cSld>
  <p:clrMapOvr>
    <a:masterClrMapping/>
  </p:clrMapOvr>
  <p:transition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5A72E36-A229-2C2B-789D-828C2B31782C}"/>
              </a:ext>
            </a:extLst>
          </p:cNvPr>
          <p:cNvGrpSpPr/>
          <p:nvPr/>
        </p:nvGrpSpPr>
        <p:grpSpPr>
          <a:xfrm>
            <a:off x="1487488" y="2600907"/>
            <a:ext cx="9361040" cy="1656184"/>
            <a:chOff x="460851" y="4004552"/>
            <a:chExt cx="6451916" cy="649440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834577CF-2EAE-C738-4019-B0D312948621}"/>
                </a:ext>
              </a:extLst>
            </p:cNvPr>
            <p:cNvSpPr/>
            <p:nvPr/>
          </p:nvSpPr>
          <p:spPr>
            <a:xfrm>
              <a:off x="460851" y="4004552"/>
              <a:ext cx="6451916" cy="649440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6" name="Rectangle: Rounded Corners 4">
              <a:extLst>
                <a:ext uri="{FF2B5EF4-FFF2-40B4-BE49-F238E27FC236}">
                  <a16:creationId xmlns:a16="http://schemas.microsoft.com/office/drawing/2014/main" id="{91896AB8-B18E-96E0-721D-89EF6686B48F}"/>
                </a:ext>
              </a:extLst>
            </p:cNvPr>
            <p:cNvSpPr txBox="1"/>
            <p:nvPr/>
          </p:nvSpPr>
          <p:spPr>
            <a:xfrm>
              <a:off x="492554" y="4036255"/>
              <a:ext cx="6388510" cy="5860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3867" tIns="0" rIns="243867" bIns="0" numCol="1" spcCol="1270" anchor="ctr" anchorCtr="0">
              <a:noAutofit/>
            </a:bodyPr>
            <a:lstStyle/>
            <a:p>
              <a:pPr marL="0" lvl="0" indent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400" kern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967A027-85F6-F032-EA62-2D2A3924E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Buildings &amp; Site Management - Procurement Strategy – Q1 2025 update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5721BE7-E163-7D40-1124-9C747DEBE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5C215-7F9A-4AB7-8398-183B47447BCF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8A31FBB-E910-4863-D9F9-DCCAF7F75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78129"/>
            <a:ext cx="12192000" cy="501740"/>
          </a:xfrm>
        </p:spPr>
        <p:txBody>
          <a:bodyPr/>
          <a:lstStyle/>
          <a:p>
            <a:pPr algn="ctr"/>
            <a:r>
              <a:rPr lang="en-GB" sz="4800" b="0" dirty="0">
                <a:solidFill>
                  <a:schemeClr val="bg1"/>
                </a:solidFill>
              </a:rPr>
              <a:t>2. Packaging Strategy</a:t>
            </a:r>
          </a:p>
        </p:txBody>
      </p:sp>
    </p:spTree>
    <p:extLst>
      <p:ext uri="{BB962C8B-B14F-4D97-AF65-F5344CB8AC3E}">
        <p14:creationId xmlns:p14="http://schemas.microsoft.com/office/powerpoint/2010/main" val="15492696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94AAA8-E8CC-4E0A-8141-E18A9AF5D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2584" y="6492875"/>
            <a:ext cx="693440" cy="365125"/>
          </a:xfrm>
        </p:spPr>
        <p:txBody>
          <a:bodyPr/>
          <a:lstStyle/>
          <a:p>
            <a:fld id="{0B55C215-7F9A-4AB7-8398-183B47447BCF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EEDD344-37D4-4ECA-B18E-3781732BF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50969"/>
            <a:ext cx="6336704" cy="451406"/>
          </a:xfrm>
        </p:spPr>
        <p:txBody>
          <a:bodyPr/>
          <a:lstStyle/>
          <a:p>
            <a:r>
              <a:rPr lang="en-US" dirty="0"/>
              <a:t>Packaging Strategy</a:t>
            </a:r>
            <a:endParaRPr lang="en-GB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47D80AB-3B47-49DA-82EB-13A5E3289943}"/>
              </a:ext>
            </a:extLst>
          </p:cNvPr>
          <p:cNvSpPr txBox="1"/>
          <p:nvPr/>
        </p:nvSpPr>
        <p:spPr>
          <a:xfrm>
            <a:off x="479376" y="883503"/>
            <a:ext cx="98936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2040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Procurement of Large Packages: Schedule – driven by need dates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40135B-DA5F-4011-A41E-67E67F5045B4}"/>
              </a:ext>
            </a:extLst>
          </p:cNvPr>
          <p:cNvSpPr txBox="1"/>
          <p:nvPr/>
        </p:nvSpPr>
        <p:spPr>
          <a:xfrm>
            <a:off x="11523240" y="946488"/>
            <a:ext cx="668760" cy="546752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3D934ED0-F983-4994-8A94-0DC36755966D}"/>
              </a:ext>
            </a:extLst>
          </p:cNvPr>
          <p:cNvSpPr/>
          <p:nvPr/>
        </p:nvSpPr>
        <p:spPr>
          <a:xfrm>
            <a:off x="257058" y="1345889"/>
            <a:ext cx="1479166" cy="57156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rgbClr val="2040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20407D"/>
                </a:solidFill>
              </a:rPr>
              <a:t>Preliminary Works </a:t>
            </a:r>
            <a:endParaRPr lang="en-IE" dirty="0">
              <a:solidFill>
                <a:srgbClr val="20407D"/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6527ECDD-360E-4ABD-BDA3-BED8D795BEBE}"/>
              </a:ext>
            </a:extLst>
          </p:cNvPr>
          <p:cNvSpPr/>
          <p:nvPr/>
        </p:nvSpPr>
        <p:spPr>
          <a:xfrm>
            <a:off x="4154107" y="1345889"/>
            <a:ext cx="1479166" cy="571567"/>
          </a:xfrm>
          <a:prstGeom prst="roundRect">
            <a:avLst/>
          </a:prstGeom>
          <a:solidFill>
            <a:srgbClr val="00B050"/>
          </a:solidFill>
          <a:ln>
            <a:solidFill>
              <a:srgbClr val="2040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Ongoing Works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714837A7-0D5E-4B60-949C-7F838A5C5318}"/>
              </a:ext>
            </a:extLst>
          </p:cNvPr>
          <p:cNvSpPr/>
          <p:nvPr/>
        </p:nvSpPr>
        <p:spPr>
          <a:xfrm>
            <a:off x="8966997" y="1303369"/>
            <a:ext cx="1479166" cy="571567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2040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20407D"/>
                </a:solidFill>
              </a:rPr>
              <a:t>Upcoming Works</a:t>
            </a:r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D98C2BF3-C071-1783-B951-A46B82784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3528" y="6525344"/>
            <a:ext cx="7632848" cy="332656"/>
          </a:xfrm>
        </p:spPr>
        <p:txBody>
          <a:bodyPr/>
          <a:lstStyle/>
          <a:p>
            <a:r>
              <a:rPr lang="en-US"/>
              <a:t>Buildings &amp; Site Management - Procurement Strategy – Q1 2025 update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89371D4-55CF-089B-DA32-89368F7AFA9E}"/>
              </a:ext>
            </a:extLst>
          </p:cNvPr>
          <p:cNvSpPr txBox="1"/>
          <p:nvPr/>
        </p:nvSpPr>
        <p:spPr>
          <a:xfrm>
            <a:off x="12284" y="1956476"/>
            <a:ext cx="2123276" cy="58477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600" dirty="0"/>
              <a:t>Foundation Tokamak &amp; Site Adaptation Works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75ACAD-192C-5D61-733D-B2F4D1FC0A37}"/>
              </a:ext>
            </a:extLst>
          </p:cNvPr>
          <p:cNvSpPr txBox="1"/>
          <p:nvPr/>
        </p:nvSpPr>
        <p:spPr>
          <a:xfrm>
            <a:off x="2351584" y="1968560"/>
            <a:ext cx="4869177" cy="35394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Neutral Beam Power and Fast Discharge (34, 37,75) and Control building (71)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Long Lead - Mechanical Handling, Main Civil &amp; Finishing, Main M&amp;E/Services, Retrofit and Finishing Works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Emergency Electrical Power Distribution, Site Infrastructure Works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Electrical and mechanical works for the Tokamak Complex and surrounding buildings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Civil, Architectural, Finishing and Retrofitting works on existing buildings and infrastructures and some related engineering activities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Emergency distribution buildings (44-47)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Architect Engineer Services II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E5421A-B2B3-A234-98AD-B2871F709C8C}"/>
              </a:ext>
            </a:extLst>
          </p:cNvPr>
          <p:cNvSpPr txBox="1"/>
          <p:nvPr/>
        </p:nvSpPr>
        <p:spPr>
          <a:xfrm>
            <a:off x="7436785" y="1968560"/>
            <a:ext cx="4074950" cy="452431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Miscellaneous Infrastructure, Mechanical, Electrical and Instrumentation &amp; Control, Finishing and Retrofit Works in Non-Nuclear Buildings and Infrastructure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Emergency power distribution system - supply and installation of IP Electrical Diesel Generators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Building 14 services equipment post First Plasma;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Electrical PIC Diesel Generators, Fuel Tanks and buildings 42, 43, 57-60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Definition of new ground spectrum HCF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Hot Cell complex (21,23,24) HCC Civil Works / HCC Buildings Services/ HCC mechanical works (HCC doors, liner, lifting means)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Hot Cell Complex Architect Engineer&amp; Engineering support for Design activities.</a:t>
            </a:r>
          </a:p>
        </p:txBody>
      </p:sp>
    </p:spTree>
    <p:extLst>
      <p:ext uri="{BB962C8B-B14F-4D97-AF65-F5344CB8AC3E}">
        <p14:creationId xmlns:p14="http://schemas.microsoft.com/office/powerpoint/2010/main" val="3037445964"/>
      </p:ext>
    </p:extLst>
  </p:cSld>
  <p:clrMapOvr>
    <a:masterClrMapping/>
  </p:clrMapOvr>
  <p:transition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262101F-6FF8-8E71-8F95-5B9F072E588E}"/>
              </a:ext>
            </a:extLst>
          </p:cNvPr>
          <p:cNvGrpSpPr/>
          <p:nvPr/>
        </p:nvGrpSpPr>
        <p:grpSpPr>
          <a:xfrm>
            <a:off x="1487488" y="2600907"/>
            <a:ext cx="9361040" cy="1656184"/>
            <a:chOff x="460851" y="4004552"/>
            <a:chExt cx="6451916" cy="649440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37930CF4-E457-AB14-0DFE-4A9908E2FC65}"/>
                </a:ext>
              </a:extLst>
            </p:cNvPr>
            <p:cNvSpPr/>
            <p:nvPr/>
          </p:nvSpPr>
          <p:spPr>
            <a:xfrm>
              <a:off x="460851" y="4004552"/>
              <a:ext cx="6451916" cy="649440"/>
            </a:xfrm>
            <a:prstGeom prst="roundRect">
              <a:avLst/>
            </a:prstGeom>
            <a:solidFill>
              <a:srgbClr val="43BAFF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6" name="Rectangle: Rounded Corners 4">
              <a:extLst>
                <a:ext uri="{FF2B5EF4-FFF2-40B4-BE49-F238E27FC236}">
                  <a16:creationId xmlns:a16="http://schemas.microsoft.com/office/drawing/2014/main" id="{05D34510-D6B7-96E8-095A-F22C17C40EA0}"/>
                </a:ext>
              </a:extLst>
            </p:cNvPr>
            <p:cNvSpPr txBox="1"/>
            <p:nvPr/>
          </p:nvSpPr>
          <p:spPr>
            <a:xfrm>
              <a:off x="492554" y="4036255"/>
              <a:ext cx="6388510" cy="5860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3867" tIns="0" rIns="243867" bIns="0" numCol="1" spcCol="1270" anchor="ctr" anchorCtr="0">
              <a:noAutofit/>
            </a:bodyPr>
            <a:lstStyle/>
            <a:p>
              <a:pPr marL="0" lvl="0" indent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400" kern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78A31FBB-E910-4863-D9F9-DCCAF7F75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44170"/>
            <a:ext cx="12192000" cy="1569660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n-GB" sz="4800" b="0" dirty="0">
                <a:solidFill>
                  <a:schemeClr val="bg1"/>
                </a:solidFill>
              </a:rPr>
              <a:t>3. Overview </a:t>
            </a:r>
            <a:br>
              <a:rPr lang="en-GB" sz="4800" b="0" dirty="0">
                <a:solidFill>
                  <a:schemeClr val="bg1"/>
                </a:solidFill>
              </a:rPr>
            </a:br>
            <a:r>
              <a:rPr lang="en-GB" sz="4800" b="0" dirty="0">
                <a:solidFill>
                  <a:schemeClr val="bg1"/>
                </a:solidFill>
              </a:rPr>
              <a:t>of the Procurement Packages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967A027-85F6-F032-EA62-2D2A3924E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Buildings &amp; Site Management - Procurement Strategy – Q1 2025 update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5721BE7-E163-7D40-1124-9C747DEBE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5C215-7F9A-4AB7-8398-183B47447BC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0244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DAEC823-EEB6-466E-A957-A7B136F71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2584" y="6492875"/>
            <a:ext cx="693440" cy="365125"/>
          </a:xfrm>
        </p:spPr>
        <p:txBody>
          <a:bodyPr/>
          <a:lstStyle/>
          <a:p>
            <a:fld id="{0B55C215-7F9A-4AB7-8398-183B47447BCF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7" name="Title 6">
            <a:extLst>
              <a:ext uri="{FF2B5EF4-FFF2-40B4-BE49-F238E27FC236}">
                <a16:creationId xmlns:a16="http://schemas.microsoft.com/office/drawing/2014/main" id="{A731BB85-3DE6-4B56-BB14-D9F696503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50970"/>
            <a:ext cx="9444880" cy="451406"/>
          </a:xfrm>
        </p:spPr>
        <p:txBody>
          <a:bodyPr/>
          <a:lstStyle/>
          <a:p>
            <a:pPr eaLnBrk="0" hangingPunct="0"/>
            <a:r>
              <a:rPr lang="en-GB" dirty="0">
                <a:effectLst/>
                <a:latin typeface="+mj-lt"/>
              </a:rPr>
              <a:t>Overview of the Procurement Packages - Layout</a:t>
            </a:r>
            <a:endParaRPr lang="en-US" dirty="0">
              <a:effectLst/>
              <a:latin typeface="+mj-lt"/>
            </a:endParaRPr>
          </a:p>
        </p:txBody>
      </p:sp>
      <p:pic>
        <p:nvPicPr>
          <p:cNvPr id="106" name="Picture 105">
            <a:extLst>
              <a:ext uri="{FF2B5EF4-FFF2-40B4-BE49-F238E27FC236}">
                <a16:creationId xmlns:a16="http://schemas.microsoft.com/office/drawing/2014/main" id="{725EC439-7C16-4661-B5E5-C5B2DAB3C0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7608" y="1124744"/>
            <a:ext cx="8368141" cy="5184576"/>
          </a:xfrm>
          <a:prstGeom prst="rect">
            <a:avLst/>
          </a:prstGeom>
          <a:effectLst/>
        </p:spPr>
      </p:pic>
      <p:cxnSp>
        <p:nvCxnSpPr>
          <p:cNvPr id="107" name="Straight Connector 66">
            <a:extLst>
              <a:ext uri="{FF2B5EF4-FFF2-40B4-BE49-F238E27FC236}">
                <a16:creationId xmlns:a16="http://schemas.microsoft.com/office/drawing/2014/main" id="{90AEA9A3-B990-4DF7-9C4B-4AA8E21A214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340649" y="2975568"/>
            <a:ext cx="0" cy="3175"/>
          </a:xfrm>
          <a:prstGeom prst="line">
            <a:avLst/>
          </a:prstGeom>
          <a:noFill/>
          <a:ln w="38100" algn="ctr">
            <a:solidFill>
              <a:srgbClr val="7030A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8" name="Straight Connector 71">
            <a:extLst>
              <a:ext uri="{FF2B5EF4-FFF2-40B4-BE49-F238E27FC236}">
                <a16:creationId xmlns:a16="http://schemas.microsoft.com/office/drawing/2014/main" id="{25E709B3-BEBC-4C11-B79A-6FD4CECF5736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7196187" y="3870917"/>
            <a:ext cx="144463" cy="0"/>
          </a:xfrm>
          <a:prstGeom prst="line">
            <a:avLst/>
          </a:prstGeom>
          <a:noFill/>
          <a:ln w="38100" algn="ctr">
            <a:solidFill>
              <a:srgbClr val="7030A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9" name="Rectangle 54">
            <a:extLst>
              <a:ext uri="{FF2B5EF4-FFF2-40B4-BE49-F238E27FC236}">
                <a16:creationId xmlns:a16="http://schemas.microsoft.com/office/drawing/2014/main" id="{DE76343A-C854-4732-9AD3-14314A23A2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2457" y="1067668"/>
            <a:ext cx="2292932" cy="633140"/>
          </a:xfrm>
          <a:prstGeom prst="rect">
            <a:avLst/>
          </a:prstGeom>
          <a:solidFill>
            <a:srgbClr val="00B050"/>
          </a:solidFill>
          <a:ln w="50800" algn="ctr">
            <a:solidFill>
              <a:srgbClr val="00B050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ts val="400"/>
              </a:spcBef>
              <a:buFont typeface="Arial" charset="0"/>
              <a:defRPr>
                <a:solidFill>
                  <a:srgbClr val="404040"/>
                </a:solidFill>
                <a:latin typeface="Calibri" pitchFamily="4" charset="0"/>
              </a:defRPr>
            </a:lvl1pPr>
            <a:lvl2pPr marL="742950" indent="-285750" eaLnBrk="0" hangingPunct="0">
              <a:spcBef>
                <a:spcPts val="400"/>
              </a:spcBef>
              <a:buFont typeface="Arial" charset="0"/>
              <a:buChar char="•"/>
              <a:defRPr>
                <a:solidFill>
                  <a:srgbClr val="404040"/>
                </a:solidFill>
                <a:latin typeface="Calibri" pitchFamily="4" charset="0"/>
              </a:defRPr>
            </a:lvl2pPr>
            <a:lvl3pPr marL="1143000" indent="-228600" eaLnBrk="0" hangingPunct="0">
              <a:spcBef>
                <a:spcPts val="400"/>
              </a:spcBef>
              <a:buFont typeface="Arial" charset="0"/>
              <a:buChar char="•"/>
              <a:defRPr>
                <a:solidFill>
                  <a:srgbClr val="404040"/>
                </a:solidFill>
                <a:latin typeface="Calibri" pitchFamily="4" charset="0"/>
              </a:defRPr>
            </a:lvl3pPr>
            <a:lvl4pPr marL="1600200" indent="-228600" eaLnBrk="0" hangingPunct="0">
              <a:spcBef>
                <a:spcPts val="400"/>
              </a:spcBef>
              <a:buFont typeface="Arial" charset="0"/>
              <a:buChar char="•"/>
              <a:defRPr>
                <a:solidFill>
                  <a:srgbClr val="404040"/>
                </a:solidFill>
                <a:latin typeface="Calibri" pitchFamily="4" charset="0"/>
              </a:defRPr>
            </a:lvl4pPr>
            <a:lvl5pPr marL="2057400" indent="-228600" eaLnBrk="0" hangingPunct="0">
              <a:spcBef>
                <a:spcPts val="400"/>
              </a:spcBef>
              <a:buFont typeface="Arial" charset="0"/>
              <a:buChar char="•"/>
              <a:defRPr>
                <a:solidFill>
                  <a:srgbClr val="404040"/>
                </a:solidFill>
                <a:latin typeface="Calibri" pitchFamily="4" charset="0"/>
              </a:defRPr>
            </a:lvl5pPr>
            <a:lvl6pPr marL="25146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rgbClr val="404040"/>
                </a:solidFill>
                <a:latin typeface="Calibri" pitchFamily="4" charset="0"/>
              </a:defRPr>
            </a:lvl6pPr>
            <a:lvl7pPr marL="29718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rgbClr val="404040"/>
                </a:solidFill>
                <a:latin typeface="Calibri" pitchFamily="4" charset="0"/>
              </a:defRPr>
            </a:lvl7pPr>
            <a:lvl8pPr marL="34290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rgbClr val="404040"/>
                </a:solidFill>
                <a:latin typeface="Calibri" pitchFamily="4" charset="0"/>
              </a:defRPr>
            </a:lvl8pPr>
            <a:lvl9pPr marL="38862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rgbClr val="404040"/>
                </a:solidFill>
                <a:latin typeface="Calibri" pitchFamily="4" charset="0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en-US" altLang="en-US" sz="9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TB17</a:t>
            </a:r>
          </a:p>
          <a:p>
            <a:pPr>
              <a:spcBef>
                <a:spcPct val="0"/>
              </a:spcBef>
              <a:defRPr/>
            </a:pPr>
            <a:r>
              <a:rPr lang="en-US" altLang="en-US" sz="9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Electrical Diesel Generators, Fuel Tanks and buildings </a:t>
            </a:r>
            <a:r>
              <a:rPr lang="de-DE" altLang="en-US" sz="9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 43 57 58 (Protection Important Component diesels)</a:t>
            </a:r>
          </a:p>
        </p:txBody>
      </p:sp>
      <p:cxnSp>
        <p:nvCxnSpPr>
          <p:cNvPr id="110" name="Straight Connector 67">
            <a:extLst>
              <a:ext uri="{FF2B5EF4-FFF2-40B4-BE49-F238E27FC236}">
                <a16:creationId xmlns:a16="http://schemas.microsoft.com/office/drawing/2014/main" id="{1D2C16E9-436F-401D-9A33-0A6072BBB9C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9464426" y="2312736"/>
            <a:ext cx="216024" cy="0"/>
          </a:xfrm>
          <a:prstGeom prst="line">
            <a:avLst/>
          </a:prstGeom>
          <a:noFill/>
          <a:ln w="38100" algn="ctr">
            <a:solidFill>
              <a:srgbClr val="7030A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1" name="Rectangle 54">
            <a:extLst>
              <a:ext uri="{FF2B5EF4-FFF2-40B4-BE49-F238E27FC236}">
                <a16:creationId xmlns:a16="http://schemas.microsoft.com/office/drawing/2014/main" id="{FA8742A5-EE62-48DC-B93F-17B8B0B01B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86398" y="2517743"/>
            <a:ext cx="1114268" cy="312714"/>
          </a:xfrm>
          <a:prstGeom prst="rect">
            <a:avLst/>
          </a:prstGeom>
          <a:solidFill>
            <a:srgbClr val="7030A0"/>
          </a:solidFill>
          <a:ln w="38100" algn="ctr">
            <a:solidFill>
              <a:srgbClr val="7030A0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ts val="400"/>
              </a:spcBef>
              <a:buFont typeface="Arial" charset="0"/>
              <a:defRPr>
                <a:solidFill>
                  <a:srgbClr val="404040"/>
                </a:solidFill>
                <a:latin typeface="Calibri" pitchFamily="4" charset="0"/>
              </a:defRPr>
            </a:lvl1pPr>
            <a:lvl2pPr marL="742950" indent="-285750" eaLnBrk="0" hangingPunct="0">
              <a:spcBef>
                <a:spcPts val="400"/>
              </a:spcBef>
              <a:buFont typeface="Arial" charset="0"/>
              <a:buChar char="•"/>
              <a:defRPr>
                <a:solidFill>
                  <a:srgbClr val="404040"/>
                </a:solidFill>
                <a:latin typeface="Calibri" pitchFamily="4" charset="0"/>
              </a:defRPr>
            </a:lvl2pPr>
            <a:lvl3pPr marL="1143000" indent="-228600" eaLnBrk="0" hangingPunct="0">
              <a:spcBef>
                <a:spcPts val="400"/>
              </a:spcBef>
              <a:buFont typeface="Arial" charset="0"/>
              <a:buChar char="•"/>
              <a:defRPr>
                <a:solidFill>
                  <a:srgbClr val="404040"/>
                </a:solidFill>
                <a:latin typeface="Calibri" pitchFamily="4" charset="0"/>
              </a:defRPr>
            </a:lvl3pPr>
            <a:lvl4pPr marL="1600200" indent="-228600" eaLnBrk="0" hangingPunct="0">
              <a:spcBef>
                <a:spcPts val="400"/>
              </a:spcBef>
              <a:buFont typeface="Arial" charset="0"/>
              <a:buChar char="•"/>
              <a:defRPr>
                <a:solidFill>
                  <a:srgbClr val="404040"/>
                </a:solidFill>
                <a:latin typeface="Calibri" pitchFamily="4" charset="0"/>
              </a:defRPr>
            </a:lvl4pPr>
            <a:lvl5pPr marL="2057400" indent="-228600" eaLnBrk="0" hangingPunct="0">
              <a:spcBef>
                <a:spcPts val="400"/>
              </a:spcBef>
              <a:buFont typeface="Arial" charset="0"/>
              <a:buChar char="•"/>
              <a:defRPr>
                <a:solidFill>
                  <a:srgbClr val="404040"/>
                </a:solidFill>
                <a:latin typeface="Calibri" pitchFamily="4" charset="0"/>
              </a:defRPr>
            </a:lvl5pPr>
            <a:lvl6pPr marL="25146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rgbClr val="404040"/>
                </a:solidFill>
                <a:latin typeface="Calibri" pitchFamily="4" charset="0"/>
              </a:defRPr>
            </a:lvl6pPr>
            <a:lvl7pPr marL="29718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rgbClr val="404040"/>
                </a:solidFill>
                <a:latin typeface="Calibri" pitchFamily="4" charset="0"/>
              </a:defRPr>
            </a:lvl7pPr>
            <a:lvl8pPr marL="34290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rgbClr val="404040"/>
                </a:solidFill>
                <a:latin typeface="Calibri" pitchFamily="4" charset="0"/>
              </a:defRPr>
            </a:lvl8pPr>
            <a:lvl9pPr marL="38862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rgbClr val="404040"/>
                </a:solidFill>
                <a:latin typeface="Calibri" pitchFamily="4" charset="0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en-US" altLang="en-US" sz="9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 B71 Control Building PIC Part</a:t>
            </a:r>
            <a:endParaRPr lang="en-GB" altLang="en-US" sz="9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8CC9C374-A519-4EF8-8771-CBC23CF405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88251" y="1877513"/>
            <a:ext cx="318453" cy="327351"/>
          </a:xfrm>
          <a:prstGeom prst="rect">
            <a:avLst/>
          </a:prstGeom>
          <a:noFill/>
          <a:ln w="38100" algn="ctr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400"/>
              </a:spcBef>
              <a:buFont typeface="Arial" charset="0"/>
              <a:defRPr>
                <a:solidFill>
                  <a:srgbClr val="404040"/>
                </a:solidFill>
                <a:latin typeface="Calibri" pitchFamily="4" charset="0"/>
              </a:defRPr>
            </a:lvl1pPr>
            <a:lvl2pPr marL="742950" indent="-285750" eaLnBrk="0" hangingPunct="0">
              <a:spcBef>
                <a:spcPts val="400"/>
              </a:spcBef>
              <a:buFont typeface="Arial" charset="0"/>
              <a:buChar char="•"/>
              <a:defRPr>
                <a:solidFill>
                  <a:srgbClr val="404040"/>
                </a:solidFill>
                <a:latin typeface="Calibri" pitchFamily="4" charset="0"/>
              </a:defRPr>
            </a:lvl2pPr>
            <a:lvl3pPr marL="1143000" indent="-228600" eaLnBrk="0" hangingPunct="0">
              <a:spcBef>
                <a:spcPts val="400"/>
              </a:spcBef>
              <a:buFont typeface="Arial" charset="0"/>
              <a:buChar char="•"/>
              <a:defRPr>
                <a:solidFill>
                  <a:srgbClr val="404040"/>
                </a:solidFill>
                <a:latin typeface="Calibri" pitchFamily="4" charset="0"/>
              </a:defRPr>
            </a:lvl3pPr>
            <a:lvl4pPr marL="1600200" indent="-228600" eaLnBrk="0" hangingPunct="0">
              <a:spcBef>
                <a:spcPts val="400"/>
              </a:spcBef>
              <a:buFont typeface="Arial" charset="0"/>
              <a:buChar char="•"/>
              <a:defRPr>
                <a:solidFill>
                  <a:srgbClr val="404040"/>
                </a:solidFill>
                <a:latin typeface="Calibri" pitchFamily="4" charset="0"/>
              </a:defRPr>
            </a:lvl4pPr>
            <a:lvl5pPr marL="2057400" indent="-228600" eaLnBrk="0" hangingPunct="0">
              <a:spcBef>
                <a:spcPts val="400"/>
              </a:spcBef>
              <a:buFont typeface="Arial" charset="0"/>
              <a:buChar char="•"/>
              <a:defRPr>
                <a:solidFill>
                  <a:srgbClr val="404040"/>
                </a:solidFill>
                <a:latin typeface="Calibri" pitchFamily="4" charset="0"/>
              </a:defRPr>
            </a:lvl5pPr>
            <a:lvl6pPr marL="25146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rgbClr val="404040"/>
                </a:solidFill>
                <a:latin typeface="Calibri" pitchFamily="4" charset="0"/>
              </a:defRPr>
            </a:lvl6pPr>
            <a:lvl7pPr marL="29718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rgbClr val="404040"/>
                </a:solidFill>
                <a:latin typeface="Calibri" pitchFamily="4" charset="0"/>
              </a:defRPr>
            </a:lvl7pPr>
            <a:lvl8pPr marL="34290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rgbClr val="404040"/>
                </a:solidFill>
                <a:latin typeface="Calibri" pitchFamily="4" charset="0"/>
              </a:defRPr>
            </a:lvl8pPr>
            <a:lvl9pPr marL="38862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rgbClr val="404040"/>
                </a:solidFill>
                <a:latin typeface="Calibri" pitchFamily="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endParaRPr lang="en-GB" altLang="en-US" dirty="0">
              <a:ln>
                <a:solidFill>
                  <a:srgbClr val="FFC000"/>
                </a:solidFill>
              </a:ln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3" name="Rectangle 22">
            <a:extLst>
              <a:ext uri="{FF2B5EF4-FFF2-40B4-BE49-F238E27FC236}">
                <a16:creationId xmlns:a16="http://schemas.microsoft.com/office/drawing/2014/main" id="{0D797410-A87C-4FBB-BCE6-1E2A2CFAF3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36359" y="4432038"/>
            <a:ext cx="360041" cy="437123"/>
          </a:xfrm>
          <a:prstGeom prst="rect">
            <a:avLst/>
          </a:prstGeom>
          <a:noFill/>
          <a:ln w="38100" algn="ctr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400"/>
              </a:spcBef>
              <a:buFont typeface="Arial" charset="0"/>
              <a:defRPr>
                <a:solidFill>
                  <a:srgbClr val="404040"/>
                </a:solidFill>
                <a:latin typeface="Calibri" pitchFamily="4" charset="0"/>
              </a:defRPr>
            </a:lvl1pPr>
            <a:lvl2pPr marL="742950" indent="-285750" eaLnBrk="0" hangingPunct="0">
              <a:spcBef>
                <a:spcPts val="400"/>
              </a:spcBef>
              <a:buFont typeface="Arial" charset="0"/>
              <a:buChar char="•"/>
              <a:defRPr>
                <a:solidFill>
                  <a:srgbClr val="404040"/>
                </a:solidFill>
                <a:latin typeface="Calibri" pitchFamily="4" charset="0"/>
              </a:defRPr>
            </a:lvl2pPr>
            <a:lvl3pPr marL="1143000" indent="-228600" eaLnBrk="0" hangingPunct="0">
              <a:spcBef>
                <a:spcPts val="400"/>
              </a:spcBef>
              <a:buFont typeface="Arial" charset="0"/>
              <a:buChar char="•"/>
              <a:defRPr>
                <a:solidFill>
                  <a:srgbClr val="404040"/>
                </a:solidFill>
                <a:latin typeface="Calibri" pitchFamily="4" charset="0"/>
              </a:defRPr>
            </a:lvl3pPr>
            <a:lvl4pPr marL="1600200" indent="-228600" eaLnBrk="0" hangingPunct="0">
              <a:spcBef>
                <a:spcPts val="400"/>
              </a:spcBef>
              <a:buFont typeface="Arial" charset="0"/>
              <a:buChar char="•"/>
              <a:defRPr>
                <a:solidFill>
                  <a:srgbClr val="404040"/>
                </a:solidFill>
                <a:latin typeface="Calibri" pitchFamily="4" charset="0"/>
              </a:defRPr>
            </a:lvl4pPr>
            <a:lvl5pPr marL="2057400" indent="-228600" eaLnBrk="0" hangingPunct="0">
              <a:spcBef>
                <a:spcPts val="400"/>
              </a:spcBef>
              <a:buFont typeface="Arial" charset="0"/>
              <a:buChar char="•"/>
              <a:defRPr>
                <a:solidFill>
                  <a:srgbClr val="404040"/>
                </a:solidFill>
                <a:latin typeface="Calibri" pitchFamily="4" charset="0"/>
              </a:defRPr>
            </a:lvl5pPr>
            <a:lvl6pPr marL="25146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rgbClr val="404040"/>
                </a:solidFill>
                <a:latin typeface="Calibri" pitchFamily="4" charset="0"/>
              </a:defRPr>
            </a:lvl6pPr>
            <a:lvl7pPr marL="29718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rgbClr val="404040"/>
                </a:solidFill>
                <a:latin typeface="Calibri" pitchFamily="4" charset="0"/>
              </a:defRPr>
            </a:lvl7pPr>
            <a:lvl8pPr marL="34290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rgbClr val="404040"/>
                </a:solidFill>
                <a:latin typeface="Calibri" pitchFamily="4" charset="0"/>
              </a:defRPr>
            </a:lvl8pPr>
            <a:lvl9pPr marL="38862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rgbClr val="404040"/>
                </a:solidFill>
                <a:latin typeface="Calibri" pitchFamily="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endParaRPr lang="en-GB" altLang="en-US" dirty="0">
              <a:ln>
                <a:solidFill>
                  <a:srgbClr val="FFC000"/>
                </a:solidFill>
              </a:ln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8900E0D0-3659-4480-82EC-BA3C0F67A774}"/>
              </a:ext>
            </a:extLst>
          </p:cNvPr>
          <p:cNvSpPr/>
          <p:nvPr/>
        </p:nvSpPr>
        <p:spPr>
          <a:xfrm>
            <a:off x="3935759" y="1760064"/>
            <a:ext cx="7056784" cy="4477249"/>
          </a:xfrm>
          <a:prstGeom prst="rect">
            <a:avLst/>
          </a:prstGeom>
          <a:noFill/>
          <a:ln w="38100" algn="ctr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0"/>
              </a:spcBef>
            </a:pPr>
            <a:endParaRPr lang="en-GB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5" name="Rectangle 54">
            <a:extLst>
              <a:ext uri="{FF2B5EF4-FFF2-40B4-BE49-F238E27FC236}">
                <a16:creationId xmlns:a16="http://schemas.microsoft.com/office/drawing/2014/main" id="{F1F4CC8D-2FCC-456A-A6D2-F4A2D6579D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70576" y="1959012"/>
            <a:ext cx="1302232" cy="494345"/>
          </a:xfrm>
          <a:prstGeom prst="rect">
            <a:avLst/>
          </a:prstGeom>
          <a:solidFill>
            <a:srgbClr val="7030A0"/>
          </a:solidFill>
          <a:ln w="38100" algn="ctr">
            <a:solidFill>
              <a:srgbClr val="7030A0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ts val="400"/>
              </a:spcBef>
              <a:buFont typeface="Arial" charset="0"/>
              <a:defRPr>
                <a:solidFill>
                  <a:srgbClr val="404040"/>
                </a:solidFill>
                <a:latin typeface="Calibri" pitchFamily="4" charset="0"/>
              </a:defRPr>
            </a:lvl1pPr>
            <a:lvl2pPr marL="742950" indent="-285750" eaLnBrk="0" hangingPunct="0">
              <a:spcBef>
                <a:spcPts val="400"/>
              </a:spcBef>
              <a:buFont typeface="Arial" charset="0"/>
              <a:buChar char="•"/>
              <a:defRPr>
                <a:solidFill>
                  <a:srgbClr val="404040"/>
                </a:solidFill>
                <a:latin typeface="Calibri" pitchFamily="4" charset="0"/>
              </a:defRPr>
            </a:lvl2pPr>
            <a:lvl3pPr marL="1143000" indent="-228600" eaLnBrk="0" hangingPunct="0">
              <a:spcBef>
                <a:spcPts val="400"/>
              </a:spcBef>
              <a:buFont typeface="Arial" charset="0"/>
              <a:buChar char="•"/>
              <a:defRPr>
                <a:solidFill>
                  <a:srgbClr val="404040"/>
                </a:solidFill>
                <a:latin typeface="Calibri" pitchFamily="4" charset="0"/>
              </a:defRPr>
            </a:lvl3pPr>
            <a:lvl4pPr marL="1600200" indent="-228600" eaLnBrk="0" hangingPunct="0">
              <a:spcBef>
                <a:spcPts val="400"/>
              </a:spcBef>
              <a:buFont typeface="Arial" charset="0"/>
              <a:buChar char="•"/>
              <a:defRPr>
                <a:solidFill>
                  <a:srgbClr val="404040"/>
                </a:solidFill>
                <a:latin typeface="Calibri" pitchFamily="4" charset="0"/>
              </a:defRPr>
            </a:lvl4pPr>
            <a:lvl5pPr marL="2057400" indent="-228600" eaLnBrk="0" hangingPunct="0">
              <a:spcBef>
                <a:spcPts val="400"/>
              </a:spcBef>
              <a:buFont typeface="Arial" charset="0"/>
              <a:buChar char="•"/>
              <a:defRPr>
                <a:solidFill>
                  <a:srgbClr val="404040"/>
                </a:solidFill>
                <a:latin typeface="Calibri" pitchFamily="4" charset="0"/>
              </a:defRPr>
            </a:lvl5pPr>
            <a:lvl6pPr marL="25146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rgbClr val="404040"/>
                </a:solidFill>
                <a:latin typeface="Calibri" pitchFamily="4" charset="0"/>
              </a:defRPr>
            </a:lvl6pPr>
            <a:lvl7pPr marL="29718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rgbClr val="404040"/>
                </a:solidFill>
                <a:latin typeface="Calibri" pitchFamily="4" charset="0"/>
              </a:defRPr>
            </a:lvl7pPr>
            <a:lvl8pPr marL="34290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rgbClr val="404040"/>
                </a:solidFill>
                <a:latin typeface="Calibri" pitchFamily="4" charset="0"/>
              </a:defRPr>
            </a:lvl8pPr>
            <a:lvl9pPr marL="38862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rgbClr val="404040"/>
                </a:solidFill>
                <a:latin typeface="Calibri" pitchFamily="4" charset="0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en-US" altLang="en-US" sz="9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TB09</a:t>
            </a:r>
            <a:r>
              <a:rPr lang="en-US" altLang="en-US" sz="9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US" altLang="en-US" sz="9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TB10</a:t>
            </a:r>
            <a:r>
              <a:rPr lang="en-US" altLang="en-US" sz="9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spcBef>
                <a:spcPct val="0"/>
              </a:spcBef>
              <a:defRPr/>
            </a:pPr>
            <a:r>
              <a:rPr lang="en-US" altLang="en-US" sz="9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Hot Cell complex</a:t>
            </a: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EAD0629C-317F-4776-8190-C862B160C941}"/>
              </a:ext>
            </a:extLst>
          </p:cNvPr>
          <p:cNvSpPr/>
          <p:nvPr/>
        </p:nvSpPr>
        <p:spPr>
          <a:xfrm>
            <a:off x="9408367" y="2708920"/>
            <a:ext cx="720080" cy="312714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0E841609-A1D2-400B-82DC-A01DD2C33A90}"/>
              </a:ext>
            </a:extLst>
          </p:cNvPr>
          <p:cNvSpPr/>
          <p:nvPr/>
        </p:nvSpPr>
        <p:spPr>
          <a:xfrm>
            <a:off x="8085025" y="2430561"/>
            <a:ext cx="969305" cy="664341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9" name="Rectangle 54">
            <a:extLst>
              <a:ext uri="{FF2B5EF4-FFF2-40B4-BE49-F238E27FC236}">
                <a16:creationId xmlns:a16="http://schemas.microsoft.com/office/drawing/2014/main" id="{8FB3763F-F864-4A8A-9597-6480880E53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9125" y="2250584"/>
            <a:ext cx="1302232" cy="531126"/>
          </a:xfrm>
          <a:prstGeom prst="rect">
            <a:avLst/>
          </a:prstGeom>
          <a:solidFill>
            <a:srgbClr val="FFFF00"/>
          </a:solidFill>
          <a:ln w="38100" algn="ctr">
            <a:noFill/>
            <a:round/>
            <a:headEnd/>
            <a:tailEnd/>
          </a:ln>
        </p:spPr>
        <p:txBody>
          <a:bodyPr/>
          <a:lstStyle>
            <a:lvl1pPr eaLnBrk="0" hangingPunct="0">
              <a:spcBef>
                <a:spcPts val="400"/>
              </a:spcBef>
              <a:buFont typeface="Arial" charset="0"/>
              <a:defRPr>
                <a:solidFill>
                  <a:srgbClr val="404040"/>
                </a:solidFill>
                <a:latin typeface="Calibri" pitchFamily="4" charset="0"/>
              </a:defRPr>
            </a:lvl1pPr>
            <a:lvl2pPr marL="742950" indent="-285750" eaLnBrk="0" hangingPunct="0">
              <a:spcBef>
                <a:spcPts val="400"/>
              </a:spcBef>
              <a:buFont typeface="Arial" charset="0"/>
              <a:buChar char="•"/>
              <a:defRPr>
                <a:solidFill>
                  <a:srgbClr val="404040"/>
                </a:solidFill>
                <a:latin typeface="Calibri" pitchFamily="4" charset="0"/>
              </a:defRPr>
            </a:lvl2pPr>
            <a:lvl3pPr marL="1143000" indent="-228600" eaLnBrk="0" hangingPunct="0">
              <a:spcBef>
                <a:spcPts val="400"/>
              </a:spcBef>
              <a:buFont typeface="Arial" charset="0"/>
              <a:buChar char="•"/>
              <a:defRPr>
                <a:solidFill>
                  <a:srgbClr val="404040"/>
                </a:solidFill>
                <a:latin typeface="Calibri" pitchFamily="4" charset="0"/>
              </a:defRPr>
            </a:lvl3pPr>
            <a:lvl4pPr marL="1600200" indent="-228600" eaLnBrk="0" hangingPunct="0">
              <a:spcBef>
                <a:spcPts val="400"/>
              </a:spcBef>
              <a:buFont typeface="Arial" charset="0"/>
              <a:buChar char="•"/>
              <a:defRPr>
                <a:solidFill>
                  <a:srgbClr val="404040"/>
                </a:solidFill>
                <a:latin typeface="Calibri" pitchFamily="4" charset="0"/>
              </a:defRPr>
            </a:lvl4pPr>
            <a:lvl5pPr marL="2057400" indent="-228600" eaLnBrk="0" hangingPunct="0">
              <a:spcBef>
                <a:spcPts val="400"/>
              </a:spcBef>
              <a:buFont typeface="Arial" charset="0"/>
              <a:buChar char="•"/>
              <a:defRPr>
                <a:solidFill>
                  <a:srgbClr val="404040"/>
                </a:solidFill>
                <a:latin typeface="Calibri" pitchFamily="4" charset="0"/>
              </a:defRPr>
            </a:lvl5pPr>
            <a:lvl6pPr marL="25146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rgbClr val="404040"/>
                </a:solidFill>
                <a:latin typeface="Calibri" pitchFamily="4" charset="0"/>
              </a:defRPr>
            </a:lvl6pPr>
            <a:lvl7pPr marL="29718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rgbClr val="404040"/>
                </a:solidFill>
                <a:latin typeface="Calibri" pitchFamily="4" charset="0"/>
              </a:defRPr>
            </a:lvl7pPr>
            <a:lvl8pPr marL="34290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rgbClr val="404040"/>
                </a:solidFill>
                <a:latin typeface="Calibri" pitchFamily="4" charset="0"/>
              </a:defRPr>
            </a:lvl8pPr>
            <a:lvl9pPr marL="38862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rgbClr val="404040"/>
                </a:solidFill>
                <a:latin typeface="Calibri" pitchFamily="4" charset="0"/>
              </a:defRPr>
            </a:lvl9pPr>
          </a:lstStyle>
          <a:p>
            <a:pPr algn="ctr">
              <a:spcBef>
                <a:spcPct val="0"/>
              </a:spcBef>
              <a:defRPr/>
            </a:pPr>
            <a:r>
              <a:rPr lang="en-US" altLang="en-US" sz="9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Hot Cell  Engineering </a:t>
            </a:r>
          </a:p>
          <a:p>
            <a:pPr algn="ctr">
              <a:spcBef>
                <a:spcPct val="0"/>
              </a:spcBef>
              <a:defRPr/>
            </a:pPr>
            <a:endParaRPr lang="en-GB" altLang="en-US" sz="9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1" name="Rectangle 54">
            <a:extLst>
              <a:ext uri="{FF2B5EF4-FFF2-40B4-BE49-F238E27FC236}">
                <a16:creationId xmlns:a16="http://schemas.microsoft.com/office/drawing/2014/main" id="{139F9BE2-872C-4E48-A78D-06279A0F9A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01956" y="3716396"/>
            <a:ext cx="1399610" cy="62192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0800" algn="ctr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ts val="400"/>
              </a:spcBef>
              <a:buFont typeface="Arial" charset="0"/>
              <a:defRPr>
                <a:solidFill>
                  <a:srgbClr val="404040"/>
                </a:solidFill>
                <a:latin typeface="Calibri" pitchFamily="4" charset="0"/>
              </a:defRPr>
            </a:lvl1pPr>
            <a:lvl2pPr marL="742950" indent="-285750" eaLnBrk="0" hangingPunct="0">
              <a:spcBef>
                <a:spcPts val="400"/>
              </a:spcBef>
              <a:buFont typeface="Arial" charset="0"/>
              <a:buChar char="•"/>
              <a:defRPr>
                <a:solidFill>
                  <a:srgbClr val="404040"/>
                </a:solidFill>
                <a:latin typeface="Calibri" pitchFamily="4" charset="0"/>
              </a:defRPr>
            </a:lvl2pPr>
            <a:lvl3pPr marL="1143000" indent="-228600" eaLnBrk="0" hangingPunct="0">
              <a:spcBef>
                <a:spcPts val="400"/>
              </a:spcBef>
              <a:buFont typeface="Arial" charset="0"/>
              <a:buChar char="•"/>
              <a:defRPr>
                <a:solidFill>
                  <a:srgbClr val="404040"/>
                </a:solidFill>
                <a:latin typeface="Calibri" pitchFamily="4" charset="0"/>
              </a:defRPr>
            </a:lvl3pPr>
            <a:lvl4pPr marL="1600200" indent="-228600" eaLnBrk="0" hangingPunct="0">
              <a:spcBef>
                <a:spcPts val="400"/>
              </a:spcBef>
              <a:buFont typeface="Arial" charset="0"/>
              <a:buChar char="•"/>
              <a:defRPr>
                <a:solidFill>
                  <a:srgbClr val="404040"/>
                </a:solidFill>
                <a:latin typeface="Calibri" pitchFamily="4" charset="0"/>
              </a:defRPr>
            </a:lvl4pPr>
            <a:lvl5pPr marL="2057400" indent="-228600" eaLnBrk="0" hangingPunct="0">
              <a:spcBef>
                <a:spcPts val="400"/>
              </a:spcBef>
              <a:buFont typeface="Arial" charset="0"/>
              <a:buChar char="•"/>
              <a:defRPr>
                <a:solidFill>
                  <a:srgbClr val="404040"/>
                </a:solidFill>
                <a:latin typeface="Calibri" pitchFamily="4" charset="0"/>
              </a:defRPr>
            </a:lvl5pPr>
            <a:lvl6pPr marL="25146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rgbClr val="404040"/>
                </a:solidFill>
                <a:latin typeface="Calibri" pitchFamily="4" charset="0"/>
              </a:defRPr>
            </a:lvl6pPr>
            <a:lvl7pPr marL="29718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rgbClr val="404040"/>
                </a:solidFill>
                <a:latin typeface="Calibri" pitchFamily="4" charset="0"/>
              </a:defRPr>
            </a:lvl7pPr>
            <a:lvl8pPr marL="34290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rgbClr val="404040"/>
                </a:solidFill>
                <a:latin typeface="Calibri" pitchFamily="4" charset="0"/>
              </a:defRPr>
            </a:lvl8pPr>
            <a:lvl9pPr marL="38862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rgbClr val="404040"/>
                </a:solidFill>
                <a:latin typeface="Calibri" pitchFamily="4" charset="0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en-US" altLang="en-US" sz="9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TB23 </a:t>
            </a:r>
            <a:r>
              <a:rPr lang="en-GB" sz="900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Tritium building services Nuclear Phase design / procurement</a:t>
            </a:r>
          </a:p>
        </p:txBody>
      </p:sp>
      <p:sp>
        <p:nvSpPr>
          <p:cNvPr id="122" name="Rectangle 22">
            <a:extLst>
              <a:ext uri="{FF2B5EF4-FFF2-40B4-BE49-F238E27FC236}">
                <a16:creationId xmlns:a16="http://schemas.microsoft.com/office/drawing/2014/main" id="{707435BB-8D6B-451B-BAB9-27712970AF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86764" y="3140968"/>
            <a:ext cx="236406" cy="654555"/>
          </a:xfrm>
          <a:prstGeom prst="rect">
            <a:avLst/>
          </a:prstGeom>
          <a:noFill/>
          <a:ln w="38100" algn="ctr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400"/>
              </a:spcBef>
              <a:buFont typeface="Arial" charset="0"/>
              <a:defRPr>
                <a:solidFill>
                  <a:srgbClr val="404040"/>
                </a:solidFill>
                <a:latin typeface="Calibri" pitchFamily="4" charset="0"/>
              </a:defRPr>
            </a:lvl1pPr>
            <a:lvl2pPr marL="742950" indent="-285750" eaLnBrk="0" hangingPunct="0">
              <a:spcBef>
                <a:spcPts val="400"/>
              </a:spcBef>
              <a:buFont typeface="Arial" charset="0"/>
              <a:buChar char="•"/>
              <a:defRPr>
                <a:solidFill>
                  <a:srgbClr val="404040"/>
                </a:solidFill>
                <a:latin typeface="Calibri" pitchFamily="4" charset="0"/>
              </a:defRPr>
            </a:lvl2pPr>
            <a:lvl3pPr marL="1143000" indent="-228600" eaLnBrk="0" hangingPunct="0">
              <a:spcBef>
                <a:spcPts val="400"/>
              </a:spcBef>
              <a:buFont typeface="Arial" charset="0"/>
              <a:buChar char="•"/>
              <a:defRPr>
                <a:solidFill>
                  <a:srgbClr val="404040"/>
                </a:solidFill>
                <a:latin typeface="Calibri" pitchFamily="4" charset="0"/>
              </a:defRPr>
            </a:lvl3pPr>
            <a:lvl4pPr marL="1600200" indent="-228600" eaLnBrk="0" hangingPunct="0">
              <a:spcBef>
                <a:spcPts val="400"/>
              </a:spcBef>
              <a:buFont typeface="Arial" charset="0"/>
              <a:buChar char="•"/>
              <a:defRPr>
                <a:solidFill>
                  <a:srgbClr val="404040"/>
                </a:solidFill>
                <a:latin typeface="Calibri" pitchFamily="4" charset="0"/>
              </a:defRPr>
            </a:lvl4pPr>
            <a:lvl5pPr marL="2057400" indent="-228600" eaLnBrk="0" hangingPunct="0">
              <a:spcBef>
                <a:spcPts val="400"/>
              </a:spcBef>
              <a:buFont typeface="Arial" charset="0"/>
              <a:buChar char="•"/>
              <a:defRPr>
                <a:solidFill>
                  <a:srgbClr val="404040"/>
                </a:solidFill>
                <a:latin typeface="Calibri" pitchFamily="4" charset="0"/>
              </a:defRPr>
            </a:lvl5pPr>
            <a:lvl6pPr marL="25146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rgbClr val="404040"/>
                </a:solidFill>
                <a:latin typeface="Calibri" pitchFamily="4" charset="0"/>
              </a:defRPr>
            </a:lvl6pPr>
            <a:lvl7pPr marL="29718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rgbClr val="404040"/>
                </a:solidFill>
                <a:latin typeface="Calibri" pitchFamily="4" charset="0"/>
              </a:defRPr>
            </a:lvl7pPr>
            <a:lvl8pPr marL="34290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rgbClr val="404040"/>
                </a:solidFill>
                <a:latin typeface="Calibri" pitchFamily="4" charset="0"/>
              </a:defRPr>
            </a:lvl8pPr>
            <a:lvl9pPr marL="38862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rgbClr val="404040"/>
                </a:solidFill>
                <a:latin typeface="Calibri" pitchFamily="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endParaRPr lang="en-GB" altLang="en-US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3" name="Rectangle 54">
            <a:extLst>
              <a:ext uri="{FF2B5EF4-FFF2-40B4-BE49-F238E27FC236}">
                <a16:creationId xmlns:a16="http://schemas.microsoft.com/office/drawing/2014/main" id="{47B50658-E9EF-430E-87EB-6581171FBE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7647" y="1060358"/>
            <a:ext cx="2376264" cy="633140"/>
          </a:xfrm>
          <a:prstGeom prst="rect">
            <a:avLst/>
          </a:prstGeom>
          <a:solidFill>
            <a:srgbClr val="FF0066"/>
          </a:solidFill>
          <a:ln w="50800" algn="ctr">
            <a:solidFill>
              <a:srgbClr val="FF0066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ts val="400"/>
              </a:spcBef>
              <a:buFont typeface="Arial" charset="0"/>
              <a:defRPr>
                <a:solidFill>
                  <a:srgbClr val="404040"/>
                </a:solidFill>
                <a:latin typeface="Calibri" pitchFamily="4" charset="0"/>
              </a:defRPr>
            </a:lvl1pPr>
            <a:lvl2pPr marL="742950" indent="-285750" eaLnBrk="0" hangingPunct="0">
              <a:spcBef>
                <a:spcPts val="400"/>
              </a:spcBef>
              <a:buFont typeface="Arial" charset="0"/>
              <a:buChar char="•"/>
              <a:defRPr>
                <a:solidFill>
                  <a:srgbClr val="404040"/>
                </a:solidFill>
                <a:latin typeface="Calibri" pitchFamily="4" charset="0"/>
              </a:defRPr>
            </a:lvl2pPr>
            <a:lvl3pPr marL="1143000" indent="-228600" eaLnBrk="0" hangingPunct="0">
              <a:spcBef>
                <a:spcPts val="400"/>
              </a:spcBef>
              <a:buFont typeface="Arial" charset="0"/>
              <a:buChar char="•"/>
              <a:defRPr>
                <a:solidFill>
                  <a:srgbClr val="404040"/>
                </a:solidFill>
                <a:latin typeface="Calibri" pitchFamily="4" charset="0"/>
              </a:defRPr>
            </a:lvl3pPr>
            <a:lvl4pPr marL="1600200" indent="-228600" eaLnBrk="0" hangingPunct="0">
              <a:spcBef>
                <a:spcPts val="400"/>
              </a:spcBef>
              <a:buFont typeface="Arial" charset="0"/>
              <a:buChar char="•"/>
              <a:defRPr>
                <a:solidFill>
                  <a:srgbClr val="404040"/>
                </a:solidFill>
                <a:latin typeface="Calibri" pitchFamily="4" charset="0"/>
              </a:defRPr>
            </a:lvl4pPr>
            <a:lvl5pPr marL="2057400" indent="-228600" eaLnBrk="0" hangingPunct="0">
              <a:spcBef>
                <a:spcPts val="400"/>
              </a:spcBef>
              <a:buFont typeface="Arial" charset="0"/>
              <a:buChar char="•"/>
              <a:defRPr>
                <a:solidFill>
                  <a:srgbClr val="404040"/>
                </a:solidFill>
                <a:latin typeface="Calibri" pitchFamily="4" charset="0"/>
              </a:defRPr>
            </a:lvl5pPr>
            <a:lvl6pPr marL="25146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rgbClr val="404040"/>
                </a:solidFill>
                <a:latin typeface="Calibri" pitchFamily="4" charset="0"/>
              </a:defRPr>
            </a:lvl6pPr>
            <a:lvl7pPr marL="29718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rgbClr val="404040"/>
                </a:solidFill>
                <a:latin typeface="Calibri" pitchFamily="4" charset="0"/>
              </a:defRPr>
            </a:lvl7pPr>
            <a:lvl8pPr marL="34290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rgbClr val="404040"/>
                </a:solidFill>
                <a:latin typeface="Calibri" pitchFamily="4" charset="0"/>
              </a:defRPr>
            </a:lvl8pPr>
            <a:lvl9pPr marL="38862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rgbClr val="404040"/>
                </a:solidFill>
                <a:latin typeface="Calibri" pitchFamily="4" charset="0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en-US" altLang="en-US" sz="9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TB24</a:t>
            </a:r>
          </a:p>
          <a:p>
            <a:pPr>
              <a:spcBef>
                <a:spcPct val="0"/>
              </a:spcBef>
              <a:defRPr/>
            </a:pPr>
            <a:r>
              <a:rPr lang="en-US" altLang="en-US" sz="9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Electrical Diesel Generators, Fuel Tanks and buildings  59-60 (Investment Protection diesel generators)</a:t>
            </a: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0E88D30A-D09B-433F-ABCC-853875BB27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4981" y="1916832"/>
            <a:ext cx="288032" cy="229558"/>
          </a:xfrm>
          <a:prstGeom prst="rect">
            <a:avLst/>
          </a:prstGeom>
          <a:noFill/>
          <a:ln w="38100" algn="ctr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400"/>
              </a:spcBef>
              <a:buFont typeface="Arial" charset="0"/>
              <a:defRPr>
                <a:solidFill>
                  <a:srgbClr val="404040"/>
                </a:solidFill>
                <a:latin typeface="Calibri" pitchFamily="4" charset="0"/>
              </a:defRPr>
            </a:lvl1pPr>
            <a:lvl2pPr marL="742950" indent="-285750" eaLnBrk="0" hangingPunct="0">
              <a:spcBef>
                <a:spcPts val="400"/>
              </a:spcBef>
              <a:buFont typeface="Arial" charset="0"/>
              <a:buChar char="•"/>
              <a:defRPr>
                <a:solidFill>
                  <a:srgbClr val="404040"/>
                </a:solidFill>
                <a:latin typeface="Calibri" pitchFamily="4" charset="0"/>
              </a:defRPr>
            </a:lvl2pPr>
            <a:lvl3pPr marL="1143000" indent="-228600" eaLnBrk="0" hangingPunct="0">
              <a:spcBef>
                <a:spcPts val="400"/>
              </a:spcBef>
              <a:buFont typeface="Arial" charset="0"/>
              <a:buChar char="•"/>
              <a:defRPr>
                <a:solidFill>
                  <a:srgbClr val="404040"/>
                </a:solidFill>
                <a:latin typeface="Calibri" pitchFamily="4" charset="0"/>
              </a:defRPr>
            </a:lvl3pPr>
            <a:lvl4pPr marL="1600200" indent="-228600" eaLnBrk="0" hangingPunct="0">
              <a:spcBef>
                <a:spcPts val="400"/>
              </a:spcBef>
              <a:buFont typeface="Arial" charset="0"/>
              <a:buChar char="•"/>
              <a:defRPr>
                <a:solidFill>
                  <a:srgbClr val="404040"/>
                </a:solidFill>
                <a:latin typeface="Calibri" pitchFamily="4" charset="0"/>
              </a:defRPr>
            </a:lvl4pPr>
            <a:lvl5pPr marL="2057400" indent="-228600" eaLnBrk="0" hangingPunct="0">
              <a:spcBef>
                <a:spcPts val="400"/>
              </a:spcBef>
              <a:buFont typeface="Arial" charset="0"/>
              <a:buChar char="•"/>
              <a:defRPr>
                <a:solidFill>
                  <a:srgbClr val="404040"/>
                </a:solidFill>
                <a:latin typeface="Calibri" pitchFamily="4" charset="0"/>
              </a:defRPr>
            </a:lvl5pPr>
            <a:lvl6pPr marL="25146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rgbClr val="404040"/>
                </a:solidFill>
                <a:latin typeface="Calibri" pitchFamily="4" charset="0"/>
              </a:defRPr>
            </a:lvl6pPr>
            <a:lvl7pPr marL="29718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rgbClr val="404040"/>
                </a:solidFill>
                <a:latin typeface="Calibri" pitchFamily="4" charset="0"/>
              </a:defRPr>
            </a:lvl7pPr>
            <a:lvl8pPr marL="34290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rgbClr val="404040"/>
                </a:solidFill>
                <a:latin typeface="Calibri" pitchFamily="4" charset="0"/>
              </a:defRPr>
            </a:lvl8pPr>
            <a:lvl9pPr marL="38862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rgbClr val="404040"/>
                </a:solidFill>
                <a:latin typeface="Calibri" pitchFamily="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endParaRPr lang="en-GB" altLang="en-US" dirty="0">
              <a:ln>
                <a:solidFill>
                  <a:srgbClr val="FFC000"/>
                </a:solidFill>
              </a:ln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657898FA-521E-417B-A235-8A24C7A3FE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0335" y="4581128"/>
            <a:ext cx="216024" cy="229558"/>
          </a:xfrm>
          <a:prstGeom prst="rect">
            <a:avLst/>
          </a:prstGeom>
          <a:noFill/>
          <a:ln w="38100" algn="ctr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ts val="400"/>
              </a:spcBef>
              <a:buFont typeface="Arial" charset="0"/>
              <a:defRPr>
                <a:solidFill>
                  <a:srgbClr val="404040"/>
                </a:solidFill>
                <a:latin typeface="Calibri" pitchFamily="4" charset="0"/>
              </a:defRPr>
            </a:lvl1pPr>
            <a:lvl2pPr marL="742950" indent="-285750" eaLnBrk="0" hangingPunct="0">
              <a:spcBef>
                <a:spcPts val="400"/>
              </a:spcBef>
              <a:buFont typeface="Arial" charset="0"/>
              <a:buChar char="•"/>
              <a:defRPr>
                <a:solidFill>
                  <a:srgbClr val="404040"/>
                </a:solidFill>
                <a:latin typeface="Calibri" pitchFamily="4" charset="0"/>
              </a:defRPr>
            </a:lvl2pPr>
            <a:lvl3pPr marL="1143000" indent="-228600" eaLnBrk="0" hangingPunct="0">
              <a:spcBef>
                <a:spcPts val="400"/>
              </a:spcBef>
              <a:buFont typeface="Arial" charset="0"/>
              <a:buChar char="•"/>
              <a:defRPr>
                <a:solidFill>
                  <a:srgbClr val="404040"/>
                </a:solidFill>
                <a:latin typeface="Calibri" pitchFamily="4" charset="0"/>
              </a:defRPr>
            </a:lvl3pPr>
            <a:lvl4pPr marL="1600200" indent="-228600" eaLnBrk="0" hangingPunct="0">
              <a:spcBef>
                <a:spcPts val="400"/>
              </a:spcBef>
              <a:buFont typeface="Arial" charset="0"/>
              <a:buChar char="•"/>
              <a:defRPr>
                <a:solidFill>
                  <a:srgbClr val="404040"/>
                </a:solidFill>
                <a:latin typeface="Calibri" pitchFamily="4" charset="0"/>
              </a:defRPr>
            </a:lvl4pPr>
            <a:lvl5pPr marL="2057400" indent="-228600" eaLnBrk="0" hangingPunct="0">
              <a:spcBef>
                <a:spcPts val="400"/>
              </a:spcBef>
              <a:buFont typeface="Arial" charset="0"/>
              <a:buChar char="•"/>
              <a:defRPr>
                <a:solidFill>
                  <a:srgbClr val="404040"/>
                </a:solidFill>
                <a:latin typeface="Calibri" pitchFamily="4" charset="0"/>
              </a:defRPr>
            </a:lvl5pPr>
            <a:lvl6pPr marL="25146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rgbClr val="404040"/>
                </a:solidFill>
                <a:latin typeface="Calibri" pitchFamily="4" charset="0"/>
              </a:defRPr>
            </a:lvl6pPr>
            <a:lvl7pPr marL="29718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rgbClr val="404040"/>
                </a:solidFill>
                <a:latin typeface="Calibri" pitchFamily="4" charset="0"/>
              </a:defRPr>
            </a:lvl7pPr>
            <a:lvl8pPr marL="34290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rgbClr val="404040"/>
                </a:solidFill>
                <a:latin typeface="Calibri" pitchFamily="4" charset="0"/>
              </a:defRPr>
            </a:lvl8pPr>
            <a:lvl9pPr marL="3886200" indent="-228600" defTabSz="457200" eaLnBrk="0" fontAlgn="base" hangingPunct="0">
              <a:spcBef>
                <a:spcPts val="4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rgbClr val="404040"/>
                </a:solidFill>
                <a:latin typeface="Calibri" pitchFamily="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endParaRPr lang="en-GB" altLang="en-US" dirty="0">
              <a:ln>
                <a:solidFill>
                  <a:srgbClr val="FFC000"/>
                </a:solidFill>
              </a:ln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90432BF4-D4CE-4B7A-8B75-73FA5460BDA0}"/>
              </a:ext>
            </a:extLst>
          </p:cNvPr>
          <p:cNvSpPr/>
          <p:nvPr/>
        </p:nvSpPr>
        <p:spPr>
          <a:xfrm>
            <a:off x="3935759" y="1772817"/>
            <a:ext cx="7056784" cy="4477249"/>
          </a:xfrm>
          <a:prstGeom prst="rect">
            <a:avLst/>
          </a:prstGeom>
          <a:noFill/>
          <a:ln w="38100" cap="flat" cmpd="sng" algn="ctr">
            <a:solidFill>
              <a:srgbClr val="FF66FF"/>
            </a:solidFill>
            <a:prstDash val="sysDot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GB" kern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7" name="Rectangle 54">
            <a:extLst>
              <a:ext uri="{FF2B5EF4-FFF2-40B4-BE49-F238E27FC236}">
                <a16:creationId xmlns:a16="http://schemas.microsoft.com/office/drawing/2014/main" id="{A8347067-1541-40AC-89D1-A3B97BD879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1362" y="5842448"/>
            <a:ext cx="2519892" cy="394864"/>
          </a:xfrm>
          <a:prstGeom prst="rect">
            <a:avLst/>
          </a:prstGeom>
          <a:solidFill>
            <a:srgbClr val="C00000"/>
          </a:solidFill>
          <a:ln w="50800" algn="ctr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0"/>
              </a:spcBef>
            </a:pPr>
            <a:r>
              <a:rPr lang="en-US" altLang="en-US" sz="9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TB25 </a:t>
            </a:r>
            <a:r>
              <a:rPr lang="en-US" altLang="en-US" sz="9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Continuation of TB11 and TB16 works infrastructure and finishing works</a:t>
            </a:r>
            <a:endParaRPr lang="en-GB" altLang="en-US" sz="9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57DAA6D-5365-4F53-8525-2212A6C7D5ED}"/>
              </a:ext>
            </a:extLst>
          </p:cNvPr>
          <p:cNvSpPr txBox="1"/>
          <p:nvPr/>
        </p:nvSpPr>
        <p:spPr>
          <a:xfrm>
            <a:off x="11523240" y="946488"/>
            <a:ext cx="668040" cy="5467524"/>
          </a:xfrm>
          <a:prstGeom prst="rect">
            <a:avLst/>
          </a:prstGeom>
          <a:solidFill>
            <a:srgbClr val="43BAFF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C6904E4D-A885-D503-C4D7-3890BEBFF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3528" y="6525344"/>
            <a:ext cx="7632848" cy="332656"/>
          </a:xfrm>
        </p:spPr>
        <p:txBody>
          <a:bodyPr/>
          <a:lstStyle/>
          <a:p>
            <a:r>
              <a:rPr lang="en-US"/>
              <a:t>Buildings &amp; Site Management - Procurement Strategy – Q1 2025 update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097316"/>
      </p:ext>
    </p:extLst>
  </p:cSld>
  <p:clrMapOvr>
    <a:masterClrMapping/>
  </p:clrMapOvr>
  <p:transition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DAEC823-EEB6-466E-A957-A7B136F71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2584" y="6492875"/>
            <a:ext cx="693440" cy="365125"/>
          </a:xfrm>
        </p:spPr>
        <p:txBody>
          <a:bodyPr/>
          <a:lstStyle/>
          <a:p>
            <a:fld id="{0B55C215-7F9A-4AB7-8398-183B47447BCF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Title 6">
            <a:extLst>
              <a:ext uri="{FF2B5EF4-FFF2-40B4-BE49-F238E27FC236}">
                <a16:creationId xmlns:a16="http://schemas.microsoft.com/office/drawing/2014/main" id="{83E33FF4-4AF1-4F22-9B24-C30DD5486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71434"/>
            <a:ext cx="9300864" cy="810478"/>
          </a:xfrm>
        </p:spPr>
        <p:txBody>
          <a:bodyPr/>
          <a:lstStyle/>
          <a:p>
            <a:pPr eaLnBrk="0" hangingPunct="0"/>
            <a:r>
              <a:rPr lang="en-GB" dirty="0">
                <a:effectLst/>
                <a:latin typeface="+mj-lt"/>
              </a:rPr>
              <a:t>Overview of the Procurement Packages - Completed/Ongoing Contracts</a:t>
            </a:r>
            <a:endParaRPr lang="en-US" dirty="0">
              <a:effectLst/>
              <a:latin typeface="+mj-lt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C215917C-7279-44E1-9AA9-7A0EE69E1F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4645341"/>
              </p:ext>
            </p:extLst>
          </p:nvPr>
        </p:nvGraphicFramePr>
        <p:xfrm>
          <a:off x="2927649" y="1052736"/>
          <a:ext cx="8136903" cy="5219527"/>
        </p:xfrm>
        <a:graphic>
          <a:graphicData uri="http://schemas.openxmlformats.org/drawingml/2006/table">
            <a:tbl>
              <a:tblPr firstRow="1" firstCol="1" lastRow="1" bandRow="1"/>
              <a:tblGrid>
                <a:gridCol w="955236">
                  <a:extLst>
                    <a:ext uri="{9D8B030D-6E8A-4147-A177-3AD203B41FA5}">
                      <a16:colId xmlns:a16="http://schemas.microsoft.com/office/drawing/2014/main" val="3783042209"/>
                    </a:ext>
                  </a:extLst>
                </a:gridCol>
                <a:gridCol w="1271667">
                  <a:extLst>
                    <a:ext uri="{9D8B030D-6E8A-4147-A177-3AD203B41FA5}">
                      <a16:colId xmlns:a16="http://schemas.microsoft.com/office/drawing/2014/main" val="38697501"/>
                    </a:ext>
                  </a:extLst>
                </a:gridCol>
                <a:gridCol w="5910000">
                  <a:extLst>
                    <a:ext uri="{9D8B030D-6E8A-4147-A177-3AD203B41FA5}">
                      <a16:colId xmlns:a16="http://schemas.microsoft.com/office/drawing/2014/main" val="3526908128"/>
                    </a:ext>
                  </a:extLst>
                </a:gridCol>
              </a:tblGrid>
              <a:tr h="1742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b="1" kern="1200" dirty="0">
                          <a:solidFill>
                            <a:srgbClr val="20407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TB00</a:t>
                      </a:r>
                      <a:endParaRPr lang="en-IE" sz="1300" b="1" kern="1200" dirty="0">
                        <a:solidFill>
                          <a:srgbClr val="20407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00" kern="1200">
                          <a:solidFill>
                            <a:srgbClr val="20407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F4E-OPE-095</a:t>
                      </a:r>
                      <a:endParaRPr lang="en-IE" sz="1300" kern="1200">
                        <a:solidFill>
                          <a:srgbClr val="20407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kern="1200" dirty="0">
                          <a:solidFill>
                            <a:srgbClr val="20407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Construction of the TC Seismic Isolation Pit, Supply and  Installation of Anti-Seismic Bearings</a:t>
                      </a:r>
                      <a:endParaRPr lang="en-IE" sz="1300" kern="1200" dirty="0">
                        <a:solidFill>
                          <a:srgbClr val="20407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1949648"/>
                  </a:ext>
                </a:extLst>
              </a:tr>
              <a:tr h="1162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b="1" kern="1200" dirty="0">
                          <a:solidFill>
                            <a:srgbClr val="20407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TB01</a:t>
                      </a:r>
                      <a:endParaRPr lang="en-IE" sz="1300" b="1" kern="1200" dirty="0">
                        <a:solidFill>
                          <a:srgbClr val="20407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00" kern="1200" dirty="0">
                          <a:solidFill>
                            <a:srgbClr val="20407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F4E-OPE-251</a:t>
                      </a:r>
                      <a:endParaRPr lang="en-IE" sz="1300" kern="1200" dirty="0">
                        <a:solidFill>
                          <a:srgbClr val="20407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kern="1200" dirty="0">
                          <a:solidFill>
                            <a:srgbClr val="20407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Site Adaptation</a:t>
                      </a:r>
                      <a:endParaRPr lang="en-IE" sz="1300" kern="1200" dirty="0">
                        <a:solidFill>
                          <a:srgbClr val="20407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8192424"/>
                  </a:ext>
                </a:extLst>
              </a:tr>
              <a:tr h="1162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b="1" kern="1200" dirty="0" err="1">
                          <a:solidFill>
                            <a:srgbClr val="20407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TBAlpha</a:t>
                      </a:r>
                      <a:endParaRPr lang="en-IE" sz="1300" b="1" kern="1200" dirty="0">
                        <a:solidFill>
                          <a:srgbClr val="20407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00" kern="1200" dirty="0">
                          <a:solidFill>
                            <a:srgbClr val="20407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F4E-OPE-406</a:t>
                      </a:r>
                      <a:endParaRPr lang="en-IE" sz="1300" kern="1200" dirty="0">
                        <a:solidFill>
                          <a:srgbClr val="20407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kern="1200" dirty="0">
                          <a:solidFill>
                            <a:srgbClr val="20407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Galleries and drainage works</a:t>
                      </a:r>
                      <a:endParaRPr lang="en-IE" sz="1300" kern="1200" dirty="0">
                        <a:solidFill>
                          <a:srgbClr val="20407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5820931"/>
                  </a:ext>
                </a:extLst>
              </a:tr>
              <a:tr h="1162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b="1" strike="noStrike" kern="1200" dirty="0">
                          <a:solidFill>
                            <a:srgbClr val="20407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TB04</a:t>
                      </a:r>
                      <a:endParaRPr lang="en-IE" sz="1300" b="1" strike="noStrike" kern="1200" dirty="0">
                        <a:solidFill>
                          <a:srgbClr val="20407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00" strike="noStrike" kern="1200" dirty="0">
                          <a:solidFill>
                            <a:srgbClr val="20407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F4E-OPE-301</a:t>
                      </a:r>
                      <a:endParaRPr lang="en-IE" sz="1300" strike="noStrike" kern="1200" dirty="0">
                        <a:solidFill>
                          <a:srgbClr val="20407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strike="noStrike" kern="1200" dirty="0">
                          <a:solidFill>
                            <a:srgbClr val="20407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Main M&amp;E/Services</a:t>
                      </a:r>
                      <a:endParaRPr lang="en-IE" sz="1300" strike="noStrike" kern="1200" dirty="0">
                        <a:solidFill>
                          <a:srgbClr val="20407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3395365"/>
                  </a:ext>
                </a:extLst>
              </a:tr>
              <a:tr h="1162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b="1" kern="1200" dirty="0">
                          <a:solidFill>
                            <a:srgbClr val="20407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TB05</a:t>
                      </a:r>
                      <a:endParaRPr lang="en-IE" sz="1300" b="1" kern="1200" dirty="0">
                        <a:solidFill>
                          <a:srgbClr val="20407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00" kern="1200" dirty="0">
                          <a:solidFill>
                            <a:srgbClr val="20407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F4E-OPE-378</a:t>
                      </a:r>
                      <a:endParaRPr lang="en-IE" sz="1300" kern="1200" dirty="0">
                        <a:solidFill>
                          <a:srgbClr val="20407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kern="1200" dirty="0">
                          <a:solidFill>
                            <a:srgbClr val="20407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D&amp;B Package</a:t>
                      </a:r>
                      <a:endParaRPr lang="en-IE" sz="1300" kern="1200" dirty="0">
                        <a:solidFill>
                          <a:srgbClr val="20407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9041733"/>
                  </a:ext>
                </a:extLst>
              </a:tr>
              <a:tr h="1162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b="1" kern="1200" dirty="0">
                          <a:solidFill>
                            <a:srgbClr val="20407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TB06</a:t>
                      </a:r>
                      <a:endParaRPr lang="en-IE" sz="1300" b="1" kern="1200" dirty="0">
                        <a:solidFill>
                          <a:srgbClr val="20407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00" kern="1200" dirty="0">
                          <a:solidFill>
                            <a:srgbClr val="20407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F4E-OPE-428</a:t>
                      </a:r>
                      <a:endParaRPr lang="en-IE" sz="1300" kern="1200" dirty="0">
                        <a:solidFill>
                          <a:srgbClr val="20407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kern="1200" dirty="0">
                          <a:solidFill>
                            <a:srgbClr val="20407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HV Electrical Equipment</a:t>
                      </a:r>
                      <a:endParaRPr lang="en-IE" sz="1300" kern="1200" dirty="0">
                        <a:solidFill>
                          <a:srgbClr val="20407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5041308"/>
                  </a:ext>
                </a:extLst>
              </a:tr>
              <a:tr h="1162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b="1" kern="1200" dirty="0">
                          <a:solidFill>
                            <a:srgbClr val="20407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TB07</a:t>
                      </a:r>
                      <a:endParaRPr lang="en-IE" sz="1300" b="1" kern="1200" dirty="0">
                        <a:solidFill>
                          <a:srgbClr val="20407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00" kern="1200">
                          <a:solidFill>
                            <a:srgbClr val="20407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F4E-OPE-429</a:t>
                      </a:r>
                      <a:endParaRPr lang="en-IE" sz="1300" kern="1200">
                        <a:solidFill>
                          <a:srgbClr val="20407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kern="1200" dirty="0">
                          <a:solidFill>
                            <a:srgbClr val="20407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D&amp;B Package</a:t>
                      </a:r>
                      <a:endParaRPr lang="en-IE" sz="1300" kern="1200" dirty="0">
                        <a:solidFill>
                          <a:srgbClr val="20407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2238209"/>
                  </a:ext>
                </a:extLst>
              </a:tr>
              <a:tr h="1162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300" b="1" kern="1200" dirty="0">
                          <a:solidFill>
                            <a:srgbClr val="20407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TB03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300" kern="1200" dirty="0">
                          <a:solidFill>
                            <a:srgbClr val="20407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F4E-OPE-286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300" kern="1200" dirty="0">
                          <a:solidFill>
                            <a:srgbClr val="20407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Main Civil &amp; Finishing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5593944"/>
                  </a:ext>
                </a:extLst>
              </a:tr>
              <a:tr h="1162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00" b="1" kern="1200" dirty="0">
                          <a:solidFill>
                            <a:srgbClr val="20407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TB04</a:t>
                      </a:r>
                      <a:endParaRPr lang="en-IE" sz="1300" b="1" kern="1200" dirty="0">
                        <a:solidFill>
                          <a:srgbClr val="20407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00" kern="1200" dirty="0">
                          <a:solidFill>
                            <a:srgbClr val="20407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F4E-OPE-301</a:t>
                      </a:r>
                      <a:endParaRPr lang="en-IE" sz="1300" kern="1200" dirty="0">
                        <a:solidFill>
                          <a:srgbClr val="20407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kern="1200" dirty="0">
                          <a:solidFill>
                            <a:srgbClr val="20407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Main M&amp;E/Services</a:t>
                      </a:r>
                      <a:endParaRPr lang="en-IE" sz="1300" kern="1200" dirty="0">
                        <a:solidFill>
                          <a:srgbClr val="20407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6391327"/>
                  </a:ext>
                </a:extLst>
              </a:tr>
              <a:tr h="1162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00" b="1" kern="1200" dirty="0">
                          <a:solidFill>
                            <a:srgbClr val="20407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TB16</a:t>
                      </a:r>
                      <a:endParaRPr lang="en-IE" sz="1300" b="1" kern="1200" dirty="0">
                        <a:solidFill>
                          <a:srgbClr val="20407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00" kern="1200" dirty="0">
                          <a:solidFill>
                            <a:srgbClr val="20407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F4E-OPE-636</a:t>
                      </a:r>
                      <a:endParaRPr lang="en-IE" sz="1300" kern="1200" dirty="0">
                        <a:solidFill>
                          <a:srgbClr val="20407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kern="1200" dirty="0">
                          <a:solidFill>
                            <a:srgbClr val="20407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Infrastructure Works (partial relaunch of TB08) </a:t>
                      </a:r>
                      <a:endParaRPr lang="en-IE" sz="1300" kern="1200" dirty="0">
                        <a:solidFill>
                          <a:srgbClr val="20407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4909565"/>
                  </a:ext>
                </a:extLst>
              </a:tr>
              <a:tr h="1162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00" b="1" kern="1200" dirty="0">
                          <a:solidFill>
                            <a:srgbClr val="20407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TB19</a:t>
                      </a:r>
                      <a:endParaRPr lang="en-IE" sz="1300" b="1" kern="1200" dirty="0">
                        <a:solidFill>
                          <a:srgbClr val="20407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00" kern="1200" dirty="0">
                          <a:solidFill>
                            <a:srgbClr val="20407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F4E-OPE-906</a:t>
                      </a:r>
                      <a:endParaRPr lang="en-IE" sz="1300" kern="1200" dirty="0">
                        <a:solidFill>
                          <a:srgbClr val="20407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00" kern="1200" dirty="0">
                          <a:solidFill>
                            <a:srgbClr val="20407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Painting and Coating for the Tokamak Complex</a:t>
                      </a:r>
                      <a:endParaRPr lang="en-IE" sz="1300" kern="1200" dirty="0">
                        <a:solidFill>
                          <a:srgbClr val="20407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4104993"/>
                  </a:ext>
                </a:extLst>
              </a:tr>
              <a:tr h="1162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00" b="1" kern="1200" dirty="0">
                          <a:solidFill>
                            <a:srgbClr val="20407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TB18</a:t>
                      </a:r>
                      <a:endParaRPr lang="en-IE" sz="1300" b="1" kern="1200" dirty="0">
                        <a:solidFill>
                          <a:srgbClr val="20407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00" kern="1200" dirty="0">
                          <a:solidFill>
                            <a:srgbClr val="20407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F4E-OPE-996</a:t>
                      </a:r>
                      <a:endParaRPr lang="en-IE" sz="1300" kern="1200" dirty="0">
                        <a:solidFill>
                          <a:srgbClr val="20407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>
                          <a:solidFill>
                            <a:srgbClr val="20407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Completion of the Tritium Building 14</a:t>
                      </a:r>
                      <a:endParaRPr lang="en-IE" sz="1300" kern="1200" dirty="0">
                        <a:solidFill>
                          <a:srgbClr val="20407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9649549"/>
                  </a:ext>
                </a:extLst>
              </a:tr>
              <a:tr h="1162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b="1" kern="1200" dirty="0">
                          <a:solidFill>
                            <a:srgbClr val="20407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E" sz="1300" b="1" kern="1200" dirty="0">
                        <a:solidFill>
                          <a:srgbClr val="20407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00" kern="1200" dirty="0">
                          <a:solidFill>
                            <a:srgbClr val="20407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E" sz="1300" kern="1200" dirty="0">
                        <a:solidFill>
                          <a:srgbClr val="20407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kern="1200" dirty="0">
                          <a:solidFill>
                            <a:srgbClr val="20407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E" sz="1300" kern="1200" dirty="0">
                        <a:solidFill>
                          <a:srgbClr val="20407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6213955"/>
                  </a:ext>
                </a:extLst>
              </a:tr>
              <a:tr h="1085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b="1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TB08</a:t>
                      </a:r>
                      <a:endParaRPr lang="en-IE" sz="1300" b="1" kern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00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F4E-OPE-374</a:t>
                      </a:r>
                      <a:endParaRPr lang="en-IE" sz="1300" kern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Site Infrastructure Works</a:t>
                      </a:r>
                      <a:endParaRPr lang="en-IE" sz="1300" kern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7071517"/>
                  </a:ext>
                </a:extLst>
              </a:tr>
              <a:tr h="2424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IE" sz="1300" b="1" kern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IE" sz="1300" kern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IE" sz="1300" kern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0674257"/>
                  </a:ext>
                </a:extLst>
              </a:tr>
              <a:tr h="1162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b="1" kern="1200" dirty="0">
                          <a:solidFill>
                            <a:srgbClr val="20407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TB02</a:t>
                      </a:r>
                      <a:endParaRPr lang="en-IE" sz="1300" b="1" kern="1200" dirty="0">
                        <a:solidFill>
                          <a:srgbClr val="20407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00" kern="1200" dirty="0">
                          <a:solidFill>
                            <a:srgbClr val="20407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F4E-OPE-285</a:t>
                      </a:r>
                      <a:endParaRPr lang="en-IE" sz="1300" kern="1200" dirty="0">
                        <a:solidFill>
                          <a:srgbClr val="20407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kern="1200" dirty="0">
                          <a:solidFill>
                            <a:srgbClr val="20407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Long Lead - Mechanical Handling</a:t>
                      </a:r>
                      <a:endParaRPr lang="en-IE" sz="1300" kern="1200" dirty="0">
                        <a:solidFill>
                          <a:srgbClr val="20407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A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4584723"/>
                  </a:ext>
                </a:extLst>
              </a:tr>
              <a:tr h="1162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b="1" kern="1200">
                          <a:solidFill>
                            <a:srgbClr val="20407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TB11</a:t>
                      </a:r>
                      <a:endParaRPr lang="en-IE" sz="1300" b="1" kern="1200">
                        <a:solidFill>
                          <a:srgbClr val="20407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00" kern="1200" dirty="0">
                          <a:solidFill>
                            <a:srgbClr val="20407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F4E-OFC-755</a:t>
                      </a:r>
                      <a:endParaRPr lang="en-IE" sz="1300" kern="1200" dirty="0">
                        <a:solidFill>
                          <a:srgbClr val="20407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kern="1200" dirty="0">
                          <a:solidFill>
                            <a:srgbClr val="20407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Retrofit and Finishing Works</a:t>
                      </a:r>
                      <a:endParaRPr lang="en-IE" sz="1300" kern="1200" dirty="0">
                        <a:solidFill>
                          <a:srgbClr val="20407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A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5280281"/>
                  </a:ext>
                </a:extLst>
              </a:tr>
              <a:tr h="1162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00" b="1" kern="1200" dirty="0">
                          <a:solidFill>
                            <a:srgbClr val="20407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TB12</a:t>
                      </a:r>
                      <a:endParaRPr lang="en-IE" sz="1300" b="1" kern="1200" dirty="0">
                        <a:solidFill>
                          <a:srgbClr val="20407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00" kern="1200">
                          <a:solidFill>
                            <a:srgbClr val="20407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F4E-OPE-688</a:t>
                      </a:r>
                      <a:endParaRPr lang="en-IE" sz="1300" kern="1200">
                        <a:solidFill>
                          <a:srgbClr val="20407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00" kern="1200" dirty="0">
                          <a:solidFill>
                            <a:srgbClr val="20407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Design and Build Buildings 34, 37, 75 and 71</a:t>
                      </a:r>
                      <a:endParaRPr lang="en-IE" sz="1300" kern="1200" dirty="0">
                        <a:solidFill>
                          <a:srgbClr val="20407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A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6390915"/>
                  </a:ext>
                </a:extLst>
              </a:tr>
              <a:tr h="1162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00" b="1" kern="1200" dirty="0">
                          <a:solidFill>
                            <a:srgbClr val="20407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TB13</a:t>
                      </a:r>
                      <a:endParaRPr lang="en-IE" sz="1300" b="1" kern="1200" dirty="0">
                        <a:solidFill>
                          <a:srgbClr val="20407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00" kern="1200">
                          <a:solidFill>
                            <a:srgbClr val="20407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F4E-OPE-1003</a:t>
                      </a:r>
                      <a:endParaRPr lang="en-IE" sz="1300" kern="1200">
                        <a:solidFill>
                          <a:srgbClr val="20407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00" kern="1200" dirty="0">
                          <a:solidFill>
                            <a:srgbClr val="20407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Emergency Electrical Power Distribution 44-47</a:t>
                      </a:r>
                      <a:endParaRPr lang="en-IE" sz="1300" kern="1200" dirty="0">
                        <a:solidFill>
                          <a:srgbClr val="20407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A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8671024"/>
                  </a:ext>
                </a:extLst>
              </a:tr>
              <a:tr h="1162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00" b="1" kern="1200" dirty="0">
                          <a:solidFill>
                            <a:srgbClr val="20407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TB20</a:t>
                      </a:r>
                      <a:endParaRPr lang="en-IE" sz="1300" b="1" kern="1200" dirty="0">
                        <a:solidFill>
                          <a:srgbClr val="20407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kern="1200">
                          <a:solidFill>
                            <a:srgbClr val="20407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F4E-OPE-1099</a:t>
                      </a:r>
                      <a:endParaRPr lang="en-IE" sz="1300" kern="1200">
                        <a:solidFill>
                          <a:srgbClr val="20407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kern="1200" dirty="0">
                          <a:solidFill>
                            <a:srgbClr val="20407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Tokamak Complex Doors Completion </a:t>
                      </a:r>
                      <a:endParaRPr lang="en-IE" sz="1300" kern="1200" dirty="0">
                        <a:solidFill>
                          <a:srgbClr val="20407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A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8449399"/>
                  </a:ext>
                </a:extLst>
              </a:tr>
              <a:tr h="1222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b="1" kern="1200" dirty="0">
                          <a:solidFill>
                            <a:srgbClr val="20407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TB21 </a:t>
                      </a:r>
                      <a:endParaRPr lang="en-IE" sz="1300" b="1" kern="1200" dirty="0">
                        <a:solidFill>
                          <a:srgbClr val="20407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b="0" kern="1200" dirty="0">
                          <a:solidFill>
                            <a:srgbClr val="20407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F4E-OMF-1107</a:t>
                      </a:r>
                      <a:endParaRPr lang="en-IE" sz="1300" b="0" kern="1200" dirty="0">
                        <a:solidFill>
                          <a:srgbClr val="20407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00" b="0" kern="1200" dirty="0">
                          <a:solidFill>
                            <a:srgbClr val="20407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Electrical and mechanical works for the Tokamak Complex and surrounding buildings</a:t>
                      </a:r>
                      <a:endParaRPr lang="en-IE" sz="1300" b="0" kern="1200" dirty="0">
                        <a:solidFill>
                          <a:srgbClr val="20407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A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7539553"/>
                  </a:ext>
                </a:extLst>
              </a:tr>
              <a:tr h="2379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b="1" kern="1200" dirty="0">
                          <a:solidFill>
                            <a:srgbClr val="20407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TB22 Lot B</a:t>
                      </a:r>
                      <a:endParaRPr lang="en-IE" sz="1300" b="1" kern="1200" dirty="0">
                        <a:solidFill>
                          <a:srgbClr val="20407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kern="1200" dirty="0">
                          <a:solidFill>
                            <a:srgbClr val="20407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F4E-OMF-1168</a:t>
                      </a:r>
                      <a:endParaRPr lang="en-IE" sz="1300" kern="1200" dirty="0">
                        <a:solidFill>
                          <a:srgbClr val="20407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00" kern="1200" dirty="0">
                          <a:solidFill>
                            <a:srgbClr val="20407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Secondary Structural works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A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5299253"/>
                  </a:ext>
                </a:extLst>
              </a:tr>
              <a:tr h="2379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b="1" kern="1200" dirty="0">
                          <a:solidFill>
                            <a:srgbClr val="20407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TB22 Lot A</a:t>
                      </a:r>
                      <a:endParaRPr lang="en-IE" sz="1300" b="1" kern="1200" dirty="0">
                        <a:solidFill>
                          <a:srgbClr val="20407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kern="1200" dirty="0">
                          <a:solidFill>
                            <a:srgbClr val="20407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F4E-OMF-1168</a:t>
                      </a:r>
                      <a:endParaRPr lang="en-IE" sz="1300" kern="1200" dirty="0">
                        <a:solidFill>
                          <a:srgbClr val="20407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kern="1200" dirty="0">
                          <a:solidFill>
                            <a:srgbClr val="20407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Primary Structural works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A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400899"/>
                  </a:ext>
                </a:extLst>
              </a:tr>
              <a:tr h="2379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300" b="1" kern="1200" dirty="0">
                          <a:solidFill>
                            <a:srgbClr val="20407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AE II</a:t>
                      </a:r>
                      <a:endParaRPr lang="en-IE" sz="1300" b="1" kern="1200" dirty="0">
                        <a:solidFill>
                          <a:srgbClr val="20407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300" kern="1200" dirty="0">
                          <a:solidFill>
                            <a:srgbClr val="20407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F4E-OPE-1496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kern="1200" dirty="0">
                          <a:solidFill>
                            <a:srgbClr val="20407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Architect Engineer Services II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EAA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1833086"/>
                  </a:ext>
                </a:extLst>
              </a:tr>
            </a:tbl>
          </a:graphicData>
        </a:graphic>
      </p:graphicFrame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81E16C2-E0E1-4B26-933C-747522BE1587}"/>
              </a:ext>
            </a:extLst>
          </p:cNvPr>
          <p:cNvSpPr/>
          <p:nvPr/>
        </p:nvSpPr>
        <p:spPr>
          <a:xfrm>
            <a:off x="296354" y="1898442"/>
            <a:ext cx="1479166" cy="810478"/>
          </a:xfrm>
          <a:prstGeom prst="roundRect">
            <a:avLst/>
          </a:prstGeom>
          <a:solidFill>
            <a:srgbClr val="FFC61D"/>
          </a:solidFill>
          <a:ln>
            <a:solidFill>
              <a:srgbClr val="2040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20407D"/>
                </a:solidFill>
              </a:rPr>
              <a:t>Completed</a:t>
            </a:r>
            <a:endParaRPr lang="en-IE" dirty="0">
              <a:solidFill>
                <a:srgbClr val="20407D"/>
              </a:solidFill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9F9DE9E1-5883-45A3-91BB-19CBCD332F2E}"/>
              </a:ext>
            </a:extLst>
          </p:cNvPr>
          <p:cNvSpPr/>
          <p:nvPr/>
        </p:nvSpPr>
        <p:spPr>
          <a:xfrm>
            <a:off x="1991544" y="2137353"/>
            <a:ext cx="759085" cy="332656"/>
          </a:xfrm>
          <a:prstGeom prst="rightArrow">
            <a:avLst/>
          </a:prstGeom>
          <a:ln>
            <a:solidFill>
              <a:srgbClr val="2040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1E5C895-A611-44F9-A890-22FD2291688C}"/>
              </a:ext>
            </a:extLst>
          </p:cNvPr>
          <p:cNvSpPr/>
          <p:nvPr/>
        </p:nvSpPr>
        <p:spPr>
          <a:xfrm>
            <a:off x="335358" y="3850778"/>
            <a:ext cx="1479166" cy="332656"/>
          </a:xfrm>
          <a:prstGeom prst="roundRect">
            <a:avLst/>
          </a:prstGeom>
          <a:solidFill>
            <a:srgbClr val="FF0000"/>
          </a:solidFill>
          <a:ln>
            <a:solidFill>
              <a:srgbClr val="2040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Terminated</a:t>
            </a:r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CB2BE0DE-8C3B-424C-A7D6-4EFEAB9502EE}"/>
              </a:ext>
            </a:extLst>
          </p:cNvPr>
          <p:cNvSpPr/>
          <p:nvPr/>
        </p:nvSpPr>
        <p:spPr>
          <a:xfrm>
            <a:off x="1979714" y="3885031"/>
            <a:ext cx="759085" cy="332656"/>
          </a:xfrm>
          <a:prstGeom prst="rightArrow">
            <a:avLst/>
          </a:prstGeom>
          <a:ln>
            <a:solidFill>
              <a:srgbClr val="2040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F84B85D-83A5-454C-9D7E-4F3ED4A08F5C}"/>
              </a:ext>
            </a:extLst>
          </p:cNvPr>
          <p:cNvSpPr/>
          <p:nvPr/>
        </p:nvSpPr>
        <p:spPr>
          <a:xfrm>
            <a:off x="296354" y="4850770"/>
            <a:ext cx="1479166" cy="810478"/>
          </a:xfrm>
          <a:prstGeom prst="roundRect">
            <a:avLst/>
          </a:prstGeom>
          <a:solidFill>
            <a:srgbClr val="8EAADB"/>
          </a:solidFill>
          <a:ln>
            <a:solidFill>
              <a:srgbClr val="2040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20407D"/>
                </a:solidFill>
              </a:rPr>
              <a:t>Ongoing</a:t>
            </a:r>
            <a:endParaRPr lang="en-IE" dirty="0">
              <a:solidFill>
                <a:srgbClr val="20407D"/>
              </a:solidFill>
            </a:endParaRP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574BDCAA-AF9A-41D7-A965-5190B4BCAEF9}"/>
              </a:ext>
            </a:extLst>
          </p:cNvPr>
          <p:cNvSpPr/>
          <p:nvPr/>
        </p:nvSpPr>
        <p:spPr>
          <a:xfrm>
            <a:off x="1991544" y="5089681"/>
            <a:ext cx="759085" cy="332656"/>
          </a:xfrm>
          <a:prstGeom prst="rightArrow">
            <a:avLst/>
          </a:prstGeom>
          <a:ln>
            <a:solidFill>
              <a:srgbClr val="2040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C5074B2-E15D-47EB-A898-17BE44F8648A}"/>
              </a:ext>
            </a:extLst>
          </p:cNvPr>
          <p:cNvSpPr txBox="1"/>
          <p:nvPr/>
        </p:nvSpPr>
        <p:spPr>
          <a:xfrm>
            <a:off x="11523240" y="946488"/>
            <a:ext cx="668760" cy="5467524"/>
          </a:xfrm>
          <a:prstGeom prst="rect">
            <a:avLst/>
          </a:prstGeom>
          <a:solidFill>
            <a:srgbClr val="43BAFF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809640D0-3F7C-FB8A-0723-A8EECEDA9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3528" y="6525344"/>
            <a:ext cx="7632848" cy="332656"/>
          </a:xfrm>
        </p:spPr>
        <p:txBody>
          <a:bodyPr/>
          <a:lstStyle/>
          <a:p>
            <a:r>
              <a:rPr lang="en-US"/>
              <a:t>Buildings &amp; Site Management - Procurement Strategy – Q1 2025 update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398206"/>
      </p:ext>
    </p:extLst>
  </p:cSld>
  <p:clrMapOvr>
    <a:masterClrMapping/>
  </p:clrMapOvr>
  <p:transition>
    <p:wipe/>
  </p:transition>
</p:sld>
</file>

<file path=ppt/theme/theme1.xml><?xml version="1.0" encoding="utf-8"?>
<a:theme xmlns:a="http://schemas.openxmlformats.org/drawingml/2006/main" name="F4E_ppt_template_2012">
  <a:themeElements>
    <a:clrScheme name="F4E_colors">
      <a:dk1>
        <a:srgbClr val="000000"/>
      </a:dk1>
      <a:lt1>
        <a:srgbClr val="FFFFFF"/>
      </a:lt1>
      <a:dk2>
        <a:srgbClr val="1C3F94"/>
      </a:dk2>
      <a:lt2>
        <a:srgbClr val="FFC61E"/>
      </a:lt2>
      <a:accent1>
        <a:srgbClr val="ADE8FE"/>
      </a:accent1>
      <a:accent2>
        <a:srgbClr val="81D9FD"/>
      </a:accent2>
      <a:accent3>
        <a:srgbClr val="2CB1EC"/>
      </a:accent3>
      <a:accent4>
        <a:srgbClr val="007DC5"/>
      </a:accent4>
      <a:accent5>
        <a:srgbClr val="1C3F94"/>
      </a:accent5>
      <a:accent6>
        <a:srgbClr val="001E60"/>
      </a:accent6>
      <a:hlink>
        <a:srgbClr val="FFC61E"/>
      </a:hlink>
      <a:folHlink>
        <a:srgbClr val="FFC61E"/>
      </a:folHlink>
    </a:clrScheme>
    <a:fontScheme name="F4E_font">
      <a:majorFont>
        <a:latin typeface="Aria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C91968A342EE042AE37A88A090FFA76" ma:contentTypeVersion="1" ma:contentTypeDescription="Create a new document." ma:contentTypeScope="" ma:versionID="aff568aa87a745ad6bc58df82f10d835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EB952B2-E6EE-4C63-BDB1-1B70F2121E9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333DE14-9476-4E14-A6BB-FB7183196775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sharepoint/v3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5636151-BDC6-46A5-BEDA-04691D10146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4537</TotalTime>
  <Words>1053</Words>
  <Application>Microsoft Office PowerPoint</Application>
  <PresentationFormat>Widescreen</PresentationFormat>
  <Paragraphs>225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ＭＳ Ｐゴシック</vt:lpstr>
      <vt:lpstr>Arial</vt:lpstr>
      <vt:lpstr>Calibri</vt:lpstr>
      <vt:lpstr>F4E_ppt_template_2012</vt:lpstr>
      <vt:lpstr>PowerPoint Presentation</vt:lpstr>
      <vt:lpstr>Table of Contents</vt:lpstr>
      <vt:lpstr>1. Overview of the ITER Buildings</vt:lpstr>
      <vt:lpstr>Overview of ITER Buildings</vt:lpstr>
      <vt:lpstr>2. Packaging Strategy</vt:lpstr>
      <vt:lpstr>Packaging Strategy</vt:lpstr>
      <vt:lpstr>3. Overview  of the Procurement Packages</vt:lpstr>
      <vt:lpstr>Overview of the Procurement Packages - Layout</vt:lpstr>
      <vt:lpstr>Overview of the Procurement Packages - Completed/Ongoing Contracts</vt:lpstr>
      <vt:lpstr>4. Status of ongoing procurements</vt:lpstr>
      <vt:lpstr>F4E-OMF-1487 [TB25]</vt:lpstr>
      <vt:lpstr>IO-F4E joint call Health &amp; Safety (Services Contract) </vt:lpstr>
      <vt:lpstr>5. Future Procurements </vt:lpstr>
      <vt:lpstr>Future Procurement Packages </vt:lpstr>
      <vt:lpstr>Thank you for your attention</vt:lpstr>
    </vt:vector>
  </TitlesOfParts>
  <Company>Fusion For Energy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boulgma</dc:creator>
  <cp:lastModifiedBy>Daval Mehdi (F4E)</cp:lastModifiedBy>
  <cp:revision>201</cp:revision>
  <dcterms:created xsi:type="dcterms:W3CDTF">2012-05-24T07:34:34Z</dcterms:created>
  <dcterms:modified xsi:type="dcterms:W3CDTF">2025-03-03T16:32:40Z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0x0101006C91968A342EE042AE37A88A090FFA76</vt:lpwstr>
  </property>
</Properties>
</file>